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D479D-7041-4DCE-8F11-991F9803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43DBC-4C74-4AE9-A7FC-0A7BD619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D11EF-ED09-4397-BD7F-5A226CE15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EDCED-970C-44D0-8A53-59FB10EC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366D2-A462-4477-BB05-2795B356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D1B84-223F-47F6-8260-6E772548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90604-7F93-4519-8F94-76911346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A913F-448E-4C3B-8A1D-751E325A5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8CFD8-B76A-4DEC-A997-2CA18431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DCE01-631D-4B23-8E95-169CEE18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4488C-E5C8-4000-B89A-5224F7A5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50500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大客户营销管理策略下的客户留存与忠诚度研究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客户留存策略研究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大客户营销管理策略与客户留存和忠诚度的关系研究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随着市场竞争的加剧，企业需要更加关注客户的需求和体验，以提升客户满意度和忠诚度，从而在竞争中脱颖而出。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客户流失严重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客户流失是企业面临的一个普遍问题，对企业的长期发展和盈利能力造成严重影响。因此，研究客户留存和忠诚度对于减少客户流失具有重要意义。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营销策略的转变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传统的营销策略往往关注新客户的获取，而忽视了对现有客户的维护。然而，在竞争激烈的市场环境下，留住现有客户并提升他们的忠诚度对于企业的长期发展至关重要。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研究目的：本研究旨在探讨大客户营销管理策略对客户留存和忠诚度的影响，为企业制定有效的营销策略提供理论支持和实践指导。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研究问题：本研究将围绕以下几个问题展开探讨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大客户营销管理策略如何影响客户留存？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大客户营销管理策略如何提升客户忠诚度？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不同的营销策略对客户留存和忠诚度的影响有何差异？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本研究将采用文献综述、问卷调查和深度访谈等方法进行数据收集和分析。其中，文献综述将梳理相关理论和研究成果；问卷调查将收集大客户的反馈数据；深度访谈将深入了解企业和客户的真实想法和需求。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本研究将聚焦于大客户营销管理策略下的客户留存与忠诚度研究，涉及的行业包括金融、制造、零售等。同时，本研究将重点关注企业层面的营销策略和措施，以及客户层面的满意度和忠诚度等因素。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大客户通常指的是对企业的产品或服务需求量大、购买力强、影响力广泛的客户。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大客户往往具有较高的市场份额、采购额度和利润贡献，对企业的长期发展具有重要影响。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通过有效的大客户营销管理，企业可以更好地满足大客户需求，提升市场份额和品牌影响力，从而增强企业竞争力。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大客户是企业的重要收入来源之一，通过留存和拓展大客户，企业可以实现持续稳定的收入增长。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针对大客户的需求和特点，企业可以合理配置资源，提高资源利用效率，降低营销成本。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建立科学的客户识别机制，对大客户进行准确分类和定位，为后续营销策略的制定提供基础。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针对不同类型的大客户，制定个性化的营销策略，包括产品定制、价格策略、渠道选择等。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建立完善的客户关系管理体系，加强与大客户的沟通和互动，提升客户满意度和忠诚度。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组建专业的营销团队，提升团队成员的专业素质和服务能力，为大客户提供更优质的服务。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客户留存策略研究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客户留存是指企业能够持续吸引和保留客户，使客户长期选择和使用其产品或服务的能力。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客户留存意义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客户留存是企业长期发展的关键因素之一，高留存率意味着客户对产品或服务的满意度和忠诚度较高，有利于企业稳定市场份额、提高品牌声誉和实现可持续增长。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客户留存定义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客户留存的定义和意义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客户满意度是衡量客户对产品或服务满意程度的指标，高满意度通常意味着高留存率。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良好的客户服务体验能够增强客户对企业的信任和忠诚度，提高留存率。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合理的定价策略对于吸引和留住客户至关重要，过高或过低的价格都可能导致客户流失。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优质的产品或服务是吸引和留住客户的基础，包括功能、性能、稳定性、易用性等方面。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客户留存的影响因素分析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提高客户留存的策略和方法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提升产品或服务质量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不断优化产品或服务的功能、性能和用户体验，满足客户的不断变化的需求。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建立客户关系管理体系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建立完善的客户关系管理体系，包括客户信息管理、需求分析、跟进维护等方面，提高客户服务水平。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制定个性化营销策略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针对不同客户群体制定个性化的营销策略，提供定制化的产品或服务方案，提高客户满意度和忠诚度。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强化品牌建设和口碑传播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通过品牌建设和口碑传播提高企业在市场中的知名度和美誉度，增强客户对企业的信任和忠诚度。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https://d.book118.com/708065050027006045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2024-09-25T15:04:57.782</cp:lastPrinted>
  <dcterms:created xsi:type="dcterms:W3CDTF">2024-09-25T07:04:57Z</dcterms:created>
  <dcterms:modified xsi:type="dcterms:W3CDTF">2024-09-25T07:04:59Z</dcterms:modified>
</cp:coreProperties>
</file>