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5C5305-5A5B-4AD2-83AE-2546FD291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B98B14-C647-4F7C-95EB-08E2AD6FBD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B4D860-A0BE-4819-9F55-BE8567F6BF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554539-1B3D-43C7-99FF-D846FB9082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28D4C2-47FF-4A83-9AA0-63AEC39404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09D8ED-B65B-47FF-BE56-E01943758D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04B883-3D08-4349-BA6B-D54A45BD48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78CB47-28E7-4C73-9750-C42B93D2CA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F95470-D4B6-4FBF-9BAD-CFC40DB6F9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8A45CC-2C96-4F75-A788-96242AB5C1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260AB4-5972-47A5-BDE4-ED33122F2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6513110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从业四十年的老会计分享会计行业的点点滴滴详细解析每一款财务软件的使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老会计的职业生涯回顾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财务软件的使用经验和技巧分享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会计行业与财务软件的结合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结语</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老会计希望通过分享自己的经验和见解，帮助新一代会计人员更好地理解和应用会计知识。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传承会计智慧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适应行业变革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提升职业素养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随着科技的发展，财务软件不断更新换代，老会计的分享有助于会计人员更好地适应行业变革。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通过了解不同财务软件的使用方法和技巧，会计人员可以提升自己的职业素养和竞争力。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老会计将分享自己对会计行业未来发展趋势的预测和看法。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会计行业发展趋势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老会计将详细解析每一款财务软件的使用方法、常见问题和解决方案。</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财务软件使用技巧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老会计将结合自己多年的实战经验，分享在处理复杂财务问题时的应对策略和技巧。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实战经验分享</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老会计将提供针对会计人员的职业素养提升建议，包括如何培养专业精神、提高沟通能力和团队协作能力等。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职业素养提升建议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分享内容概述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会计行业概述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会计行业是负责记录、分类、汇总、解释和传达企业或组织财务信息的专业领域。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会计师在企业和组织中扮演着重要的角色，他们负责编制财务报表、分析财务数据、提供财务建议以及确保遵守相关法规和会计准则。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会计行业的定义和角色</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角色</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271" r="27271"/>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会计最初只是简单的记录和分类财务交易，随着时间的推移，会计逐渐发展成为一门复杂的学科，涉及更多的分析和解释。</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早期阶段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随着工业革命的到来，企业规模扩大，对会计的需求也相应增加。会计师开始编制更复杂的财务报表，以满足内外部利益相关者的需求。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工业化时代</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随着计算机技术的发展，会计行业经历了巨大的变革。会计电算化、财务软件的出现极大地提高了会计工作的效率和准确性。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现代化阶段</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会计行业的发展历程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18" r="1251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数字化和自动化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随着人工智能、大数据等技术的不断发展，会计行业将越来越依赖数字化和自动化技术。这将提高会计工作的效率和准确性，同时释放出更多的时间和精力用于高级分析和决策支持。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远程工作和在线协作</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远程工作和在线协作已经成为许多行业的趋势，会计行业也不例外。这将使得会计师能够更灵活地为客户提供服务，同时也能够降低企业的运营成本。</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持续学习和专业发展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随着会计行业的不断发展和变化，会计师需要持续学习和专业发展以保持竞争力。未来，会计师需要掌握更多的技能和知识，如数据分析、网络安全等。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会计行业的未来趋势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老会计的职业生涯回顾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作为新人，老会计在入职初期面临着适应新环境、新同事、新工作流程等多方面的挑战。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初入职场的不适应</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入职初期，老会计通过不断学习和实践，逐渐掌握了会计基础知识，为日后的职业发展打下了坚实的基础。</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基础知识的学习与积累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在处理复杂的财务问题时，老会计曾一度感到无助和困惑，但通过不断请教前辈和同事，逐渐找到了解决问题的方法。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面对复杂财务问题的无助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入职初期的经历和挑战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随着科技的发展，财务软件逐渐普及。老会计第一次接触财务软件时，意识到了其高效、便捷的优势，开始积极学习并掌握相关技能。</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第一次接触财务软件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老会计曾参与多个重大项目，如公司上市、并购等。这些经验让他更加深入地了解了会计行业的内涵和外延，也提升了自己的专业素养。</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参与重大项目的经验</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为了适应不断变化的市场和行业环境，老会计始终保持学习热情，通过进修课程、参加研讨会等方式不断更新自己的知识和技能。</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不断学习和进修</a:t>
            </a:r>
          </a:p>
        </p:txBody>
      </p:sp>
      <p:pic>
        <p:nvPicPr>
          <p:cNvPr id="9" name="Picture 9"/>
          <p:cNvPicPr>
            <a:picLocks noChangeAspect="1"/>
          </p:cNvPicPr>
          <p:nvPr/>
        </p:nvPicPr>
        <p:blipFill>
          <a:blip r:embed="rId2"/>
          <a:srcRect l="30005" r="3000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职业生涯中的转折点和成长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会计行业的核心价值观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老会计认为，诚信、谨慎和保密是会计行业的核心价值观。只有坚守这些原则，才能赢得客户和市场的信任。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458" r="17458"/>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会计行业的发展趋势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随着互联网、大数据等技术的不断发展，会计行业正朝着自动化、智能化、数字化方向迈进。老会计认为，未来的会计人员需要不断学习和掌握新技术，以适应行业变革。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对年轻会计的建议</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老会计建议年轻会计要注重基础知识的学习和实践经验的积累，同时保持对新技术的关注和学习热情。此外，还要注重职业道德和职业素养的培养，树立正确的价值观和职业观。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对会计行业的深入理解和感悟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https://d.book118.com/708065131100006041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2024-09-20T11:01:51.581</cp:lastPrinted>
  <dcterms:created xsi:type="dcterms:W3CDTF">2024-09-20T03:01:51Z</dcterms:created>
  <dcterms:modified xsi:type="dcterms:W3CDTF">2024-09-20T03:01:53Z</dcterms:modified>
</cp:coreProperties>
</file>