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6DF6A-EF53-465F-AF0D-43689977C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7CC50-0953-4385-8DAE-122DC545D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E824E-B0FD-4882-A654-13FC1439C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A87F1B-9D38-4A3A-8477-0399A04EB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6733C2-4A56-4836-B87D-E25703709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B6CB01-5DE2-4C81-BBA4-305E0AECC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4CDBBA-252C-4858-BFDF-97D3D4606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BE0B6F-2F70-4E79-8F72-F8EA6751D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E01784-8849-4E38-8D1B-0AAFE6C1D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0DA98-2597-4855-9C11-3BB8A635F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42A03-FC8E-481C-914D-C95A4D9E5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6604100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生儿日常护理课件文字版\n## 1.新生儿基本概念及生理特点\n### 1.1新生儿的定义和分类\n### 1.2新生儿的生理特点\n### 1.3新生儿的生命体征及测量方法\n## 2.新生儿日常护理的重要性\n### 2.1新生儿护理对成长发育的影响\n### 2.2新生儿护理对预防疾病的作用\n### 2.3新生儿护理对家庭和谐的关系\n## 3.新生儿日常护理的基本原则和方法\n### 3.1新生儿护理的基本原则\n### 3.2新生儿日常护理的具体方法\n### 3.3新生儿护理的注意事项\n## 4.新生儿的生活护理\n### 4.1新生儿的睡眠护理\n### 4.2新生儿的喂养护理\n### 4.3新生儿的皮肤护理\n## 5.新生儿的生理护理\n### 5.1新生儿的脐部护理\n### 5.2新生儿的口腔护理\n### 5.3新生儿的眼部护理\n## 6.新生儿的安全护理\n### 6.1新生儿的安全环境设置\n### 6.2新生儿的安全生活用品选择\n### 6.3新生儿的安全防护教育\n## 7.新生儿的心理护理\n### 7.1新生儿的心理需求及满足方法\n### 7.2新生儿的情绪安抚技巧\n### 7.3新生儿的亲子关系建立\n## 8.新生儿护理中的常见问题及应对策略\n### 8.1新生儿发热的护理\n### 8.2新生儿腹泻的护理\n### 8.3新生儿呕吐的护理\n## 9.新生儿护理的家属指导\n### 9.1家属如何参与新生儿护理\n### 9.2家属如何观察新生儿的生长发育\n### 9.3家属如何与医护人员沟通与合作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新生儿日常护理课件文字版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新生儿基本概念及生理特点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新生儿的定义</a:t>
                </a:r>
                <a:endParaRPr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出生至28天内的婴儿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身体各系统尚未发育成熟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适应能力较弱，需要特殊护理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新生儿的分类</a:t>
                </a:r>
                <a:endParaRPr/>
              </a:p>
            </p:txBody>
          </p:sp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足月儿：怀孕满37周至不满42周的新生儿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早产儿：怀孕满28周至不满37周的新生儿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过期产儿：怀孕超过42周的新生儿</a:t>
                </a:r>
                <a:endParaRPr/>
              </a:p>
            </p:txBody>
          </p:sp>
          <p:sp>
            <p:nvSpPr>
              <p:cNvPr id="1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新生儿的定义和分类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90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体温调节能力差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体温易受外界环境影响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需要密切监测体温</a:t>
                </a:r>
                <a:endParaRPr/>
              </a:p>
            </p:txBody>
          </p:sp>
          <p:pic>
            <p:nvPicPr>
              <p:cNvPr id="194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5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呼吸系统发育不完善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呼吸浅而快，节律不稳定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需要保持空气流通，避免感染</a:t>
                </a:r>
                <a:endParaRPr/>
              </a:p>
            </p:txBody>
          </p:sp>
          <p:pic>
            <p:nvPicPr>
              <p:cNvPr id="199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0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消化系统功能较弱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吞咽功能不完善，易发生呛咳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消化酶分泌不足，易发生消化不良</a:t>
                </a:r>
                <a:endParaRPr/>
              </a:p>
            </p:txBody>
          </p:sp>
          <p:pic>
            <p:nvPicPr>
              <p:cNvPr id="204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5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皮肤敏感，易受损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皮肤薄，抵抗力弱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需要轻柔护理，避免摩擦和刺激</a:t>
                </a:r>
                <a:endParaRPr/>
              </a:p>
            </p:txBody>
          </p:sp>
          <p:pic>
            <p:nvPicPr>
              <p:cNvPr id="209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新生儿的生理特点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新生儿的生命体征及测量方法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脉搏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测量方法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体温：使用体温计测量肛温或腋温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脉搏：使用脉搏计测量手腕或颈部动脉搏动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呼吸：观察胸部起伏，计数呼吸次数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血压：使用血压计测量手臂血压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新生儿日常护理的重要性</a:t>
            </a:r>
            <a:endParaRPr/>
          </a:p>
        </p:txBody>
      </p:sp>
      <p:sp>
        <p:nvSpPr>
          <p:cNvPr id="22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促进生长发育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提供充足的营养和水分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保持良好的生活环境和睡眠</a:t>
                </a:r>
                <a:endParaRPr/>
              </a:p>
            </p:txBody>
          </p:sp>
          <p:sp>
            <p:nvSpPr>
              <p:cNvPr id="23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预防疾病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定期体检，及时发现和处理问题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保持清洁卫生，减少感染机会</a:t>
                </a:r>
                <a:endParaRPr/>
              </a:p>
            </p:txBody>
          </p:sp>
          <p:sp>
            <p:nvSpPr>
              <p:cNvPr id="23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建立良好的生活习惯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规律的作息时间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良好的喂养和排泄习惯</a:t>
                </a:r>
                <a:endParaRPr/>
              </a:p>
            </p:txBody>
          </p:sp>
          <p:sp>
            <p:nvSpPr>
              <p:cNvPr id="24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新生儿护理对成长发育的影响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4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4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4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增强免疫力</a:t>
                </a:r>
                <a:endParaRPr/>
              </a:p>
            </p:txBody>
          </p:sp>
          <p:sp>
            <p:nvSpPr>
              <p:cNvPr id="25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合理的喂养和护理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规律的预防接种</a:t>
                </a:r>
                <a:endParaRPr/>
              </a:p>
            </p:txBody>
          </p:sp>
        </p:grpSp>
        <p:grpSp>
          <p:nvGrpSpPr>
            <p:cNvPr id="25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5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预防感染</a:t>
                </a:r>
                <a:endParaRPr/>
              </a:p>
            </p:txBody>
          </p:sp>
          <p:sp>
            <p:nvSpPr>
              <p:cNvPr id="25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保持新生儿皮肤和脐部的清洁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避免与患有感染性疾病的人接触</a:t>
                </a:r>
                <a:endParaRPr/>
              </a:p>
            </p:txBody>
          </p:sp>
        </p:grpSp>
        <p:grpSp>
          <p:nvGrpSpPr>
            <p:cNvPr id="25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5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早期发现疾病</a:t>
                </a:r>
                <a:endParaRPr/>
              </a:p>
            </p:txBody>
          </p:sp>
          <p:sp>
            <p:nvSpPr>
              <p:cNvPr id="25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观察新生儿的生理和心理变化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定期进行体检和筛查</a:t>
                </a:r>
                <a:endParaRPr/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新生儿护理对预防疾病的作用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6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6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6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6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家长参与新生儿的护理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共同关注新生儿的成长</a:t>
                </a:r>
                <a:endParaRPr/>
              </a:p>
            </p:txBody>
          </p:sp>
          <p:sp>
            <p:nvSpPr>
              <p:cNvPr id="26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促进亲子关系</a:t>
                </a:r>
                <a:endParaRPr/>
              </a:p>
            </p:txBody>
          </p:sp>
        </p:grpSp>
        <p:grpSp>
          <p:nvGrpSpPr>
            <p:cNvPr id="26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7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增强家庭凝聚力</a:t>
                </a:r>
                <a:endParaRPr/>
              </a:p>
            </p:txBody>
          </p:sp>
          <p:sp>
            <p:nvSpPr>
              <p:cNvPr id="27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分担育儿责任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共同应对育儿挑战</a:t>
                </a:r>
                <a:endParaRPr/>
              </a:p>
            </p:txBody>
          </p:sp>
        </p:grpSp>
        <p:grpSp>
          <p:nvGrpSpPr>
            <p:cNvPr id="27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7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增进家庭和谐</a:t>
                </a:r>
                <a:endParaRPr/>
              </a:p>
            </p:txBody>
          </p:sp>
          <p:sp>
            <p:nvSpPr>
              <p:cNvPr id="27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有效沟通，避免育儿误区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尊重和关爱新生儿</a:t>
                </a:r>
                <a:endParaRPr/>
              </a:p>
            </p:txBody>
          </p: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新生儿护理对家庭和谐的关系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新生儿日常护理的基本原则和方法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https://d.book118.com/708066041007006047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新生儿日常护理课件文字版</vt:lpstr>
      <vt:lpstr>新生儿基本概念及生理特点</vt:lpstr>
      <vt:lpstr>PowerPoint Presentation</vt:lpstr>
      <vt:lpstr>PowerPoint Presentation</vt:lpstr>
      <vt:lpstr>PowerPoint Presentation</vt:lpstr>
      <vt:lpstr>新生儿日常护理的重要性</vt:lpstr>
      <vt:lpstr>PowerPoint Presentation</vt:lpstr>
      <vt:lpstr>PowerPoint Presentation</vt:lpstr>
      <vt:lpstr>PowerPoint Presentation</vt:lpstr>
      <vt:lpstr>新生儿日常护理的基本原则和方法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2024-09-28T04:05:04.038</cp:lastPrinted>
  <dcterms:created xsi:type="dcterms:W3CDTF">2024-09-27T20:05:04Z</dcterms:created>
  <dcterms:modified xsi:type="dcterms:W3CDTF">2024-09-27T20:05:05Z</dcterms:modified>
</cp:coreProperties>
</file>