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9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B177B-8991-40AF-B1F2-C16627E2A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05337-291F-4C4C-8B97-FB071B18F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7C29F-50A1-4550-B77A-C8CA67660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3089E-9365-4BF5-8C40-E85204096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1C2B3A-78A6-4A2E-84F2-E77E5FB12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406A48-E881-43C5-A0C8-34536F7DF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E0B18A-C255-4523-97B5-53E011327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DEC51-3A8D-45AF-8DC2-95D5BFD99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60DFD-C68F-44B4-BFCF-305A1EF04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38E50-78CB-478C-8A8C-241B577C5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5F186-C2CC-4306-AD35-5379B264B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970" r:id="rId2"/>
    <p:sldLayoutId id="2147495971" r:id="rId3"/>
    <p:sldLayoutId id="2147495972" r:id="rId4"/>
    <p:sldLayoutId id="2147495973" r:id="rId5"/>
    <p:sldLayoutId id="2147495974" r:id="rId6"/>
    <p:sldLayoutId id="2147495975" r:id="rId7"/>
    <p:sldLayoutId id="2147495976" r:id="rId8"/>
    <p:sldLayoutId id="2147495977" r:id="rId9"/>
    <p:sldLayoutId id="2147495978" r:id="rId10"/>
    <p:sldLayoutId id="214749597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22" Type="http://schemas.openxmlformats.org/officeDocument/2006/relationships/tags" Target="../tags/tag153.xml" /><Relationship Id="rId23" Type="http://schemas.openxmlformats.org/officeDocument/2006/relationships/tags" Target="../tags/tag154.xml" /><Relationship Id="rId24" Type="http://schemas.openxmlformats.org/officeDocument/2006/relationships/tags" Target="../tags/tag155.xml" /><Relationship Id="rId25" Type="http://schemas.openxmlformats.org/officeDocument/2006/relationships/tags" Target="../tags/tag156.xml" /><Relationship Id="rId26" Type="http://schemas.openxmlformats.org/officeDocument/2006/relationships/tags" Target="../tags/tag157.xml" /><Relationship Id="rId27" Type="http://schemas.openxmlformats.org/officeDocument/2006/relationships/tags" Target="../tags/tag158.xml" /><Relationship Id="rId28" Type="http://schemas.openxmlformats.org/officeDocument/2006/relationships/tags" Target="../tags/tag159.xml" /><Relationship Id="rId29" Type="http://schemas.openxmlformats.org/officeDocument/2006/relationships/tags" Target="../tags/tag160.xml" /><Relationship Id="rId3" Type="http://schemas.openxmlformats.org/officeDocument/2006/relationships/tags" Target="../tags/tag134.xml" /><Relationship Id="rId30" Type="http://schemas.openxmlformats.org/officeDocument/2006/relationships/tags" Target="../tags/tag161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6611510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2023年国际项目合作专员年度总结及下一年规划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下一年工作计划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团队合作与沟通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个人能力提升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对公司的建议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完成项目情况</a:t>
            </a:r>
            <a:endParaRPr lang="zh-CN" altLang="en-US"/>
          </a:p>
        </p:txBody>
      </p:sp>
      <p:sp>
        <p:nvSpPr>
          <p:cNvPr id="10488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2023年共完成项目10个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其中，成功签约项目5个，完成项目实施5个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项目类型包括：国际合作、技术引进、市场拓展等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项目实施过程中，克服了语言、文化、法律等方面的挑战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合作成果</a:t>
            </a:r>
            <a:endParaRPr lang="zh-CN" altLang="en-US"/>
          </a:p>
        </p:txBody>
      </p:sp>
      <p:sp>
        <p:nvSpPr>
          <p:cNvPr id="104893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成功完成多个国际项目合作，包括与欧洲、北美、亚洲等地区的企业合作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提高了公司的国际知名度和影响力，吸引了更多国际合作伙伴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提升了公司的技术水平和产品质量，增强了市场竞争力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建立了良好的国际合作关系，为公司未来的发展奠定了基础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9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语言障碍：通过聘请专业翻译解决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技术难题：通过寻求专业支持和合作解决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沟通不畅：通过加强沟通和协调解决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文化差异：通过深入了解当地文化解决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</a:t>
            </a:r>
            <a:endParaRPr lang="zh-CN" altLang="en-US"/>
          </a:p>
        </p:txBody>
      </p:sp>
      <p:sp>
        <p:nvSpPr>
          <p:cNvPr id="104907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工作态度：积极、主动、认真负责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工作成果：完成项目合作任务，达成目标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工作技能：提高沟通协调能力，增强项目管理能力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工作不足：需要加强时间管理，提高工作效率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  <p:sp>
        <p:nvSpPr>
          <p:cNvPr id="10491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1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提升国际项目合作能力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加强与合作伙伴的沟通与协调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提高项目执行效率和质量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拓展新的国际市场与合作伙伴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重点任务</a:t>
            </a:r>
            <a:endParaRPr lang="zh-CN" altLang="en-US"/>
          </a:p>
        </p:txBody>
      </p:sp>
      <p:sp>
        <p:nvSpPr>
          <p:cNvPr id="10492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加强与国际合作伙伴的沟通与合作，提高项目成功率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拓展新的国际市场，增加项目来源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提高项目管理水平，优化项目流程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加强团队建设，提高团队协作能力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预期成果</a:t>
            </a:r>
            <a:endParaRPr lang="zh-CN" altLang="en-US"/>
          </a:p>
        </p:txBody>
      </p:sp>
      <p:sp>
        <p:nvSpPr>
          <p:cNvPr id="104926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提高团队协作能力，优化工作流程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提升个人专业能力，提高工作效率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完成项目合作目标，提高项目成功率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拓展国际市场，增加合作机会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资源需求</a:t>
            </a:r>
            <a:endParaRPr lang="zh-CN" altLang="en-US"/>
          </a:p>
        </p:txBody>
      </p:sp>
      <p:sp>
        <p:nvSpPr>
          <p:cNvPr id="104932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技术资源：需要引进先进的项目管理工具和技术，提高工作效率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市场资源：需要加强与合作伙伴的沟通和合作，拓展市场渠道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人力资源：需要增加项目合作专员的数量，提高团队协作能力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财务资源：需要增加预算，用于项目合作专员的培训和项目开发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38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https://d.book118.com/708066115107006025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Office Theme</vt:lpstr>
      <vt:lpstr>2023年国际项目合作专员年度总结及下一年规划</vt:lpstr>
      <vt:lpstr>目录</vt:lpstr>
      <vt:lpstr>添加章节标题</vt:lpstr>
      <vt:lpstr>2023年工作总结</vt:lpstr>
      <vt:lpstr>完成项目情况</vt:lpstr>
      <vt:lpstr>合作成果</vt:lpstr>
      <vt:lpstr>遇到的问题和解决方案</vt:lpstr>
      <vt:lpstr>自我评估</vt:lpstr>
      <vt:lpstr>下一年工作计划</vt:lpstr>
      <vt:lpstr>目标设定</vt:lpstr>
      <vt:lpstr>重点任务</vt:lpstr>
      <vt:lpstr>预期成果</vt:lpstr>
      <vt:lpstr>资源需求</vt:lpstr>
      <vt:lpstr>团队合作与沟通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2024-09-02T10:45:24.322</cp:lastPrinted>
  <dcterms:created xsi:type="dcterms:W3CDTF">2024-09-02T02:45:24Z</dcterms:created>
  <dcterms:modified xsi:type="dcterms:W3CDTF">2024-09-02T02:45:26Z</dcterms:modified>
</cp:coreProperties>
</file>