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B545E-80DC-4189-ADFA-9D638B49D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BE567-580E-4EBA-B692-4C60EA00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E414A-0D90-45E0-9F20-9C0001C70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B4A3D-DD0E-4BB5-96B8-E793406EF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7D4C1B-EB1C-4A0E-963F-06897DF19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4B0AA-A709-4CB3-8EB1-1D060DAAA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A0471-9094-4CD2-80C4-06E213B4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3451B-653D-411E-B39A-1B7015106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72EE3-6930-46E3-9151-DABA4DB8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F026C-CD96-4FD5-A676-0CB3688D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591DB-675E-41B3-948E-0A43B0D0C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67101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《校风校训校史校情》ppt课件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校史介绍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校训解读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校情概览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校史介绍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介绍学校创立的历史背景和社会环境，阐述学校创立的初衷和目标。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梳理学校的发展脉络，包括各个时期的重要事件、改革和发展成果。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学校创立和发展历程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挑选出学校发展过程中具有里程碑意义的事件，介绍事件的发生背景、过程和影响。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介绍学校历史上具有重要影响的人物，包括优秀教师、杰出校友、领导人物等，讲述他们的事迹和贡献。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学校重要事件和人物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重要事件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列举学校在各个时期获得的荣誉和奖项，展示学校的优秀成果和社会认可。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全面介绍学校的各项成就，包括教育教学、科研成果、社会服务等方面，展现学校的综合实力和影响力。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33" b="23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学校荣誉和成就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校训解读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校训是一所学校的灵魂和核心价值观的体现，通常由简短的词语或短语组成，蕴含着学校的办学理念、教育思想和文化传统。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校训的内涵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校训对于学校的发展和学生的成长具有重要的导向作用，能够激励师生奋发向上、追求卓越，同时也有助于提升学校的形象和知名度。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校训的意义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校训的内涵和意义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校训的由来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校训的起源可以追溯到古代的学堂和书院，当时是以悬挂的对联形式出现，用以激励学生努力学习、修身养性。随着时代的发展，校训逐渐成为学校的标志和象征。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校训的演变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校训的内容和形式随着时代和社会的发展而不断演变，从传统的儒家思想到现代的办学理念，从单一的口号到多元化的表达，都反映了学校对于人才培养和社会责任的认识的不断深化。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校训的由来和演变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校训能够激励学生树立正确的人生观、价值观和学习态度，培养学生的道德品质、人文素养和创新能力，对学生的全面发展产生积极的影响。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校训对学生的影响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校训中的词语和短语往往蕴含着深刻的人生哲理和教育思想，能够启发学生思考人生的意义和价值，引导学生积极面对挑战和困难，培养坚韧不拔的精神和团结协作的意识。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校训对学生的启示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校训对学生的影响和启示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校风建设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校风的定义、特点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校风是指学校在长期发展过程中形成的独特氛围和文化传统，包括学风、教风、管理作风等。它具有独特性、传承性、稳定性和导向性的特点，是学校文化的重要组成部分。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校风的定义和特点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校风建设的途径和方法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校风建设的途径、方法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校风建设需要从多个方面入手，包括制度建设、校园环境建设、教育教学管理、师德师风建设等。具体方法包括制定校风建设规划、加强师德教育、开展校园文化活动、树立榜样和典型等。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优秀校风对学生的影响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优秀校风能够对学生产生积极的影响，包括提高学生的道德品质、促进学生的学习积极性、培养学生的团队协作精神等。同时，优秀校风还能够提升学生的综合素质和竞争力，为学生未来的发展奠定坚实的基础。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优秀校风对学生的影响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https://d.book118.com/708067101045006034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2024-09-12T16:39:35.430</cp:lastPrinted>
  <dcterms:created xsi:type="dcterms:W3CDTF">2024-09-12T08:39:35Z</dcterms:created>
  <dcterms:modified xsi:type="dcterms:W3CDTF">2024-09-12T08:39:37Z</dcterms:modified>
</cp:coreProperties>
</file>