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DA699-D625-4547-9F9A-17B4ECB1E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B101C-A8F8-4E1D-9052-8908C240F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AA7241-A03A-4BA0-B61C-DDA6937D2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684A94-C258-4F89-AF86-F4112A606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898C32-5BCF-4BF3-9FBD-9A2287401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3C0134-A5D1-48FA-85AA-FA132978B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1A842-3036-409B-95AC-8ED34C7A9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7D981-FE7C-4FCA-A2DB-5BD331F67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887F7-6DC6-4D78-BA19-4D27983D9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2417C-4446-45DD-AA4B-0652B8010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34AC7-10C8-4221-9E3D-A6A452972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70021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生涯规划社团活动总结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活动总结和改进建议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620" r="28620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探索职业世界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了解不同行业的就业前景和发展趋势。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生涯规划技巧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学习如何制定个人职业规划和提升求职技能。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职业素养与职业道德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培养良好的职业素养和职业道德观念。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帮助学生了解自己的兴趣、优势和价值观，为未来职业发展奠定基础。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提升学生的求职技能和面试技巧，增加就业竞争力。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培养学生的职业素养和职业道德，提高个人综合素质。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学校多功能厅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47" r="2044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通过社交媒体、学校公告栏、邮件等方式进行广泛宣传，吸引更多同学参与。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明确阐述活动目的、时间、地点、参与对象及活动议程，提供活动背景资料和相关资源链接。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提前确定活动场地、设备、物资和人员分工，确保活动顺利进行。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活动宣传和准备工作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由社团负责人或特邀嘉宾发表开场致辞，强调生涯规划的重要性，鼓励同学们积极参与。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各小组分享讨论成果，总结活动收获和感悟，提出改进建议。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邀请生涯规划专家或行业领袖进行主题演讲，分享职业规划经验和建议。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主题演讲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根据参与人员兴趣和需求，分成不同小组进行讨论，探讨各自领域的生涯规划问题。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分组讨论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设置互动环节，如职业咨询、模拟面试、简历修改等，让同学们亲身体验并掌握相关技能。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活动内容和流程介绍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社团成员、特邀嘉宾、感兴趣的同学等。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指定负责人统筹活动策划和组织，宣传人员负责宣传工作，物资管理人员负责场地布置和物资准备，协调人员负责现场秩序维护和人员沟通等。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参与人员和分工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分工安排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活动效果和反馈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https://d.book118.com/708070021044006032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2024-09-09T17:24:52.931</cp:lastPrinted>
  <dcterms:created xsi:type="dcterms:W3CDTF">2024-09-09T09:24:52Z</dcterms:created>
  <dcterms:modified xsi:type="dcterms:W3CDTF">2024-09-09T09:24:54Z</dcterms:modified>
</cp:coreProperties>
</file>