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65097E-7494-41EF-9293-79F04A60E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47B7DE-B31C-4808-AD7B-C3B7148F6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8F6092-A4E9-4A91-B4BA-F2EB22AE7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02A7AB-5200-47A1-AEF2-6C13D9368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687E9B-C4F9-4CCD-88AD-F907B4964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BBD7EB-01F3-449A-88CF-E0F0F3628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506A3D-4839-4F90-8301-959F82FE0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8154FD-91AB-42A4-B16F-AFB40EB93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1F97FF-86E6-4EFE-B8B6-34921DF0A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115C7B-2168-4A8C-9421-2FA5A8608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A56902-CBDE-4E54-82C5-AA591CC32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7003103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监理公司分公司负责人年终工作总结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分公司经营情况概述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项目管理及执行情况分析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团队建设与人才培养举措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客户服务与满意度评价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风险管理及应对措施总结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合作伙伴关系维护与发展规划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内部管理与流程优化成果展示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总结分公司全年工作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回顾分公司全年工作，梳理重要事件和成果，为未来发展提供参考。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分析市场形势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分析行业市场形势，评估分公司竞争力，明确发展方向。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反馈员工绩效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评估分公司员工绩效，为人才选拔和激励提供依据。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总结分公司负责的所有项目的进展情况，包括项目数量、规模、进度、质量等方面。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项目管理情况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分析分公司经济效益，包括收入、成本、利润等方面，评估分公司经营状况。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经济效益分析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回顾分公司团队建设与人才培养情况，包括员工数量、结构、培训等方面。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团队建设与人才培养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总结分公司面临的风险及应对措施，包括市场风险、项目风险、法律风险等。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风险管理及应对措施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汇报范围和内容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分公司经营情况概述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下辖5个监理项目部，员工总数达到80人，其中专业技术人员占比70%。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分公司规模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涵盖市政工程、建筑工程、公路工程等多个领域，提供全过程的监理服务。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分公司规模与业务范围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实现营业收入1500万元，同比增长20%。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营业收入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利润总额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实现利润总额300万元，同比增长15%。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客户满意度达到95%，同比提高5个百分点。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年度经营指标完成情况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市场竞争态势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随着监理市场的逐步开放，竞争日益激烈，多家监理公司纷纷涌入市场。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监理行业逐渐向规范化、专业化、国际化方向发展，对监理公司的综合素质和服务水平提出更高要求。同时，随着新技术的不断涌现，监理公司需要不断提升自身技术水平，以适应市场需求。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市场竞争态势及行业发展趋势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项目管理及执行情况分析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总计负责XX个监理项目，包括市政道路、桥梁、建筑等类型。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项目数量与类型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项目分布于XX个城市和地区，涉及不同地理环境和施工条件。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项目地域分布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所负责项目合同总额达到XX亿元，体现了公司在市场上的竞争力。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项目合同额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项目概况及分布情况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根据项目特点，制定具体施工进度计划，明确各阶段目标。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制定详细进度计划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通过现场监理、定期汇报等方式，及时掌握进度情况，对偏差进行调整。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进度监控与调整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与业主、承包商等各方建立有效沟通机制，确保项目进度顺利推进。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沟通协调机制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项目进度管理与控制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质量监督与检查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定期开展质量监督和专项检查，及时发现并整改质量问题。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质量管理体系建设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完善项目质量管理体系，明确质量管理职责和工作流程。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质量事故处理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针对发生的质量事故，组织专业团队进行调查分析，制定预防措施并督促整改。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项目质量管理与监督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团队建设与人才培养举措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团队成员专业背景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团队成员具备丰富的工程管理经验和专业技能，专业背景涵盖土木工程、机电工程、环境工程等多个领域。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团队地域分布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团队成员主要分布在本地区各个工程项目现场，以及分公司总部所在地。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团队规模与构成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目前分公司团队共计80人，其中监理工程师50人，专业工程师20人，管理人员10人。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团队现状及结构特点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通过校园招聘、社会招聘和内部推荐等渠道，引进具备潜力的年轻人才和经验丰富的专业人才。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人才引进策略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制定新员工入职培训、专业技能提升培训、注册监理工程师培训等计划，提升团队成员专业素质和技能水平。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设立年度优秀员工奖、优秀项目奖等荣誉，实施绩效奖金制度，鼓励团队成员积极投入工作。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人才引进、培养与激励机制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定期召开团队例会、项目进展汇报会等会议，促进团队成员之间的沟通交流，提高工作效率。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团队沟通机制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组织户外拓展、运动会、庆祝节日等团建活动，增进团队成员之间的凝聚力和归属感。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团建活动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通过企业内部宣传栏、电子邮件等形式，传播公司文化理念，强化团队成员对企业的认同感。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文化理念传播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团队氛围与文化塑造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客户服务与满意度评价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https://d.book118.com/708070031036006024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2024-08-31T06:19:49.368</cp:lastPrinted>
  <dcterms:created xsi:type="dcterms:W3CDTF">2024-08-30T22:19:49Z</dcterms:created>
  <dcterms:modified xsi:type="dcterms:W3CDTF">2024-08-30T22:19:51Z</dcterms:modified>
</cp:coreProperties>
</file>