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854104-9918-483D-833A-F7E2FD4F4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2EA293-3183-4266-BF97-267553B4B9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4DBDC6-61A1-4E3B-B6C3-9D8DB14F8B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38D141-3EFC-4075-BF19-FC654895EC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FB34FA-10FB-4863-A3EF-F3EDA36B58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7D06DD-2BD2-4D8C-AAE2-05D7BC3996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6DBEB3-6FEF-4158-BCD4-AD721694CB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6E5CAB-E10B-440D-978F-749FA11979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094B1F-1712-4F6C-9FA4-DC5405EC87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5AB690-9421-4E02-85D5-D078EAA59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CF15B2-2D3E-487F-8CB9-BF3816B45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7007711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产妇顺产伤口家庭护理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顺产伤口基本概念与类型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家庭护理环境与设施准备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伤口日常观察与评估方法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清洁消毒与更换敷料技巧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缓解疼痛与促进愈合措施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饮食调整与营养补充建议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心理关怀与支持策略</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顺产伤口基本概念与类型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顺产伤口定义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顺产伤口是指产妇在自然分娩过程中，由于胎儿通过产道而造成的会阴部或阴道的裂伤。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形成原因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顺产伤口的形成主要是由于胎儿头部通过产道时，对会阴部或阴道组织造成的压迫和撑开，导致局部组织撕裂或切开。此外，产妇的产道条件、胎儿大小、分娩时的用力方式等因素也会影响伤口的形成。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顺产伤口定义及形成原因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会阴裂伤</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会阴裂伤是顺产时最常见的伤口类型，根据裂伤的程度可分为一度、二度和三度。一度裂伤较轻微，仅涉及皮肤和黏膜；二度裂伤较深，累及肌肉层；三度裂伤最为严重，可伤及肛门括约肌甚至直肠。</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083" r="15083"/>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阴道裂伤</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阴道裂伤多发生在阴道后壁或侧壁，一般较会阴裂伤少见。裂伤程度也可分为轻、中、重三度，轻度裂伤可自行愈合，中、重度裂伤需要缝合处理。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切开伤口</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在分娩过程中，为了扩大产道出口或加速分娩进程，医生可能会进行会阴切开术或阴道切开术，形成的伤口称为切开伤口。这类伤口一般较整齐，易于缝合和愈合。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顺产伤口类型及特点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急性炎症期</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伤口形成后，局部会出现炎症反应，表现为红肿、疼痛等症状。此时需要保持伤口清洁，避免感染。</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瘢痕形成期</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随着肉芽组织的逐渐成熟，伤口进入瘢痕形成期。此时瘢痕组织逐渐增多并变硬，同时伴随着局部瘙痒和刺痛等不适症状。在这个阶段需要注意避免过度刺激伤口区域以免加重症状。</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表皮再生期</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最后阶段是表皮再生期，此时新生的表皮细胞开始覆盖伤口表面并逐渐与周围皮肤融合。在这个阶段需要继续保持伤口清洁并避免过度摩擦或刺激以免影响表皮再生过程。</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细胞增生期</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在炎症反应逐渐消退后，伤口进入细胞增生期。此时成纤维细胞和新生毛细血管开始长入伤口，形成肉芽组织。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伤口愈合过程简介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家庭护理环境与设施准备</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55" r="326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99" r="326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135" r="3313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保持房间温度稳定，一般维持在24-26摄氏度，以利于产妇伤口愈合和舒适度。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温度</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相对湿度最好控制在50%-60%之间，避免过于干燥或潮湿的环境对伤口造成不良影响。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湿度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适宜温度和湿度控制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6" b="2771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每天定时开窗通风，保持室内空气新鲜，有助于减少感染风险。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通风时避免产妇直接吹风，以免引起感冒或其他不适。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保持室内空气流通</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避免对流风</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定时开窗换气</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独立卫生间</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清洁用品</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消毒用品</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舒适卫生用品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卫生设施及用品准备</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48" r="1654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98" r="165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为产妇提供独立的卫生间，减少交叉感染的风险。</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准备温和的清洁剂和柔软的清洁用品，用于伤口周围的皮肤清洁。</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备有医用酒精、碘伏等消毒用品，用于伤口消毒和预防感染。</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提供柔软的卫生纸、卫生巾等卫生用品，确保产妇使用时的舒适度。</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伤口日常观察与评估方法</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伤口颜色</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正常伤口颜色应为粉红色或红色，若出现暗红色、黑色或有其他异常颜色，应及时就医。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伤口形态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观察伤口是否平整，有无裂开、翻卷或异常突起等情况。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分泌物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注意伤口分泌物的颜色、性质和量。正常分泌物应为少量淡黄色或清亮液体，若出现脓性、血性或异味分泌物，应及时就医。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观察伤口颜色、形态和分泌物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评估产妇伤口疼痛的程度，可采用视觉模拟评分法（VAS）或数字评分法（NRS）进行量化评估。若疼痛持续加重或影响日常生活，应及时就医。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疼痛程度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观察伤口周围皮肤是否出现肿胀、发红或发热等情况。轻度肿胀可自行缓解，若肿胀持续加重或伴有其他症状，应及时就医。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肿胀情况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评估疼痛程度和肿胀情况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异常症状记录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详细记录伤口出现的异常情况，如颜色变化、形态异常、分泌物异常、疼痛加剧或肿胀加重等，以便就医时向医生提供详细信息。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及时就医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若产妇出现以上任何异常情况，应及时就医，以便得到专业的诊断和治疗，避免延误病情。同时，产妇应保持良好的心态，积极配合医生的治疗和建议，以促进伤口的愈合和恢复。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记录异常情况并及时就医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清洁消毒与更换敷料技巧</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https://d.book118.com/708070077113006046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2024-09-27T17:07:25.366</cp:lastPrinted>
  <dcterms:created xsi:type="dcterms:W3CDTF">2024-09-27T09:07:25Z</dcterms:created>
  <dcterms:modified xsi:type="dcterms:W3CDTF">2024-09-27T09:07:27Z</dcterms:modified>
</cp:coreProperties>
</file>