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7902F-E0D7-4673-92FB-81A666C2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59FE7-1EC7-4C35-9993-24AB1C2DF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E6CB9-18BD-4835-B069-B9427AB3D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02317-A722-4CDB-8AC6-5A4F2B2F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7B524-C1AC-42ED-85E5-39C2F695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50683-AC38-4069-934D-FC7A465F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08749-1DBA-4A35-A733-70ED89F7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35A53-DFF4-4A51-B925-60AF7700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2D1D5-860D-47A1-959E-628AE297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4DD3D-ACFC-48DC-98E4-6C3F0DD8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7798-A9BC-4A4E-9346-11552DCE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1040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《通信工程概论》ppt课件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通信系统组成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通信工程实践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未来通信工程展望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0" r="336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通信工程是一门研究利用电磁波传递信息的技术和方法的学科。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通信工程涉及信息传输、处理和交换，具有跨学科性、技术更新快、应用广泛等特点。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通信工程是现代社会信息交流的重要支撑，对于经济发展、社会进步和国防建设具有重要意义。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通信工程广泛应用于电信、广播电视、雷达、导航、遥感、控制、军事等领域。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通信工程的重要性与应用领域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通信工程经历了从有线电报、电话到无线电报、电视、卫星通信、互联网的发展历程。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未来通信工程将朝着高速、大容量、数字化、网络化、智能化方向发展，5G/6G通信技术将进一步推动通信工程的进步。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81" r="19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信号的分类与特性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确定信号与随机信号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连续信号与离散信号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信号与系统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系统的分类与特性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线性系统与非线性系统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模拟信号与数字信号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信号与系统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时不变系统与时变系统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因果系统与非因果系统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系统的数学模型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微分方程、差分方程、状态方程等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系统的分析方法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频域分析、时域分析和复频域分析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通信信道与噪声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信道的定义与分类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有线信道与无线信道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恒参信道与随参信道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通信信道与噪声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信道容量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香农公式与信道容量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噪声的分类与特性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信噪比、误码率等概念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随机噪声与人为噪声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噪声对通信质量的影响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通信信道与噪声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调制解调技术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调制的基本概念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调制的作用与分类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常见的调制方式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解调的基本概念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解调的作用与方法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AM、FM、PM等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调制解调技术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解调技术的实现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相干解调与非相干解调等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调制解调技术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数据链路层、网络层、传输层和应用层等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TCP/IP协议族、IEEE 802系列标准等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有线局域网、无线局域网、广域网等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通信协议的组成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常见的通信协议标准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协议标准的应用场景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通信协议与标准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https://d.book118.com/708071040003006025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2024-09-01T09:58:34.388</cp:lastPrinted>
  <dcterms:created xsi:type="dcterms:W3CDTF">2024-09-01T01:58:34Z</dcterms:created>
  <dcterms:modified xsi:type="dcterms:W3CDTF">2024-09-01T01:58:36Z</dcterms:modified>
</cp:coreProperties>
</file>