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7A593F-C716-4D54-9FD1-8758EDF611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C0D1C-DB80-4E1D-835B-B15729B81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3CE21-58D3-49C1-B377-3638DABE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26818-3545-41B7-B5B8-570E68C1B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B9D0B-6748-4F45-8B65-8CA521CF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818FC-B3EB-4D25-AFE3-6519AD4CB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186EDD-C5BF-4E48-902A-C83B66C0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41357-AFB5-4280-9553-71FA1CE0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F9AB6-68CE-4D84-B52C-72FC5B3A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61C8B-265B-4E83-8F20-CDCC415BD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EFAB8-5B74-44E0-A148-34A2CB814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B7089-9612-44C8-AD12-7156FDBF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3833A8F-177E-4CA9-B437-B7BA3D2CC3B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3E90698-7B83-4593-BAB1-2B638D7A057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201403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中小企业安全生产的问题与对策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中小企业安全生产现状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中小企业安全文化建设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中小企业安全技术应用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中小企业应急预案建设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中小企业安全生产监管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：中小企业安全投入与收益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：总结与展望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中小企业安全生产现状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https://d.book118.com/708072014037006047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中小企业安全生产的问题与对策</vt:lpstr>
      <vt:lpstr>目录</vt:lpstr>
      <vt:lpstr>第1章 中小企业安全生产现状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2024-09-28T12:20:32.142</cp:lastPrinted>
  <dcterms:created xsi:type="dcterms:W3CDTF">2024-09-28T04:20:32Z</dcterms:created>
  <dcterms:modified xsi:type="dcterms:W3CDTF">2024-09-28T04:20:34Z</dcterms:modified>
</cp:coreProperties>
</file>