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714315-2C96-441C-874E-FB6803E135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A6FEBA-9AF2-454C-AE24-7BB13F0E0C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EE7821-B271-4B64-B211-21F6105F4C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5A0CBA-40FA-46F9-9B8D-392F6D366C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4F2D17-D393-4888-AADE-D7AA2240E9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4F8CCB-5653-4F99-B408-111802BAAD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F55307-1CDB-4A00-AF70-BEAB960DB9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4E7DB7-E626-4AFE-ADF2-F896491027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E55CE5-56EE-40FF-99AC-89CEEC78B8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E419CA-AB76-4B95-9954-1BFC2EDE35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FB6BE1-1B86-4E56-BCF3-2CDDF1AC51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072051075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技术规范对人工智能医学诊断的要求</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汇报人：XX</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2024-01-18</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人工智能医学诊断概述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技术规范对AI医学诊断的要求</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实现技术规范的关键技术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国内外相关法规政策分析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未来发展趋势与挑战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随着人工智能技术的不断发展，其在医学诊断领域的应用逐渐普及，为提高诊断效率和准确性提供了新的解决方案。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医学诊断智能化的趋势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医学诊断是医疗过程的关键环节，涉及患者健康和安全。技术规范能够确保人工智能在医学诊断中的应用符合专业要求，保障患者权益。</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技术规范对医学诊断的重要性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推动行业健康发展</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制定和执行技术规范有助于建立行业标准和规范，推动人工智能在医学诊断领域的健康发展，提升行业整体水平和社会认可度。</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保证诊断准确性</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通过制定和执行严格的技术规范，可以确保人工智能在医学诊断中的准确性和可靠性，避免因技术缺陷导致的误诊和漏诊。</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提高诊断效率</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技术规范可以促进人工智能在医学诊断中的标准化和自动化，提高诊断效率，减轻医生工作负担，为患者提供更及时的诊疗服务。</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保障患者安全</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医学诊断涉及患者生命健康，技术规范能够确保人工智能在医学诊断中的应用安全可靠，防止因技术故障或误操作对患者造成伤害。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技术规范的重要性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人工智能医学诊断概述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人工智能医学诊断是指利用人工智能技术，通过对医学数据进行分析和处理，辅助医生进行疾病诊断和治疗的过程。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人工智能医学诊断经历了从基于规则的专家系统到基于机器学习的数据驱动模型的转变。随着深度学习技术的发展，人工智能医学诊断在图像识别、自然语言处理等领域取得了显著进展。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发展历程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应用领域及现状</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应用领域</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人工智能医学诊断广泛应用于医学影像分析、病理诊断、基因测序数据分析等领域。</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现状</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目前，人工智能医学诊断已在一些特定领域取得了较高的准确率，但仍面临数据质量、模型泛化能力等方面的挑战。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https://d.book118.com/708072051075006046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9</vt:i4>
      </vt:variant>
    </vt:vector>
  </HeadingPairs>
  <TitlesOfParts>
    <vt:vector baseType="lpstr" size="1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2024-09-27T12:18:06.390</cp:lastPrinted>
  <dcterms:created xsi:type="dcterms:W3CDTF">2024-09-27T04:18:06Z</dcterms:created>
  <dcterms:modified xsi:type="dcterms:W3CDTF">2024-09-27T04:18:08Z</dcterms:modified>
</cp:coreProperties>
</file>