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83B93-E289-4D11-A1F0-39A491AA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F35DC-7F7D-4073-A900-2B30B9869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39A5C-54B6-4492-AB3F-2E0DAF4D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77B9D-2DEC-44C6-B6F0-7A89FEB07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7DE2A-9541-460B-81AC-09C1C240B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86770-DC82-41FA-8E65-7D39F687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D0997-6640-45AB-BEA0-9235E606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31615-44B7-4602-8E52-AE6CBF9D3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A72FC-793C-4D56-A8DB-D7D14BC2B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C8C52-F48C-479D-B916-5F21ACAE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8F41A-354E-4BC0-882F-AA7F4D5B7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300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餐厅的服务流程与标准\n## 1.西餐厅的服务流程概述\n### 1.1西餐厅的基本服务流程介绍\n### 1.2不同岗位的服务职责划分\n### 1.3服务流程中的关键节点把控\n## 2.西餐厅的迎宾服务标准\n### 2.1迎宾员的仪容仪表和服务用语\n### 2.2为顾客提供座位安排和菜单介绍\n### 2.3特殊顾客需求关注和应对策略\n## 3.西餐厅的点餐服务标准\n### 3.1点餐员的点餐技巧和菜品推荐\n### 3.2为顾客提供菜品解释和口味调整建议\n### 3.3点餐过程中的顾客满意度提升措施\n## 4.西餐厅的出品与服务标准\n### 4.1厨房的出品速度和质量把控\n### 4.2服务员的菜品呈递和用餐建议\n### 4.3特殊菜品的出品要求和注意事项\n## 5.西餐厅的餐后服务标准\n### 5.1服务员的餐后关怀和征求意见\n### 5.2餐厅环境的清洁和整理工作\n### 5.3顾客满意度调查和反馈收集\n## 6.西餐厅的服务质量监控与改进\n### 6.1建立服务质量监控体系\n### 6.2定期收集顾客意见和建议\n### 6.3针对问题进行改进和优化服务流程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西餐厅的服务流程与标准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西餐厅的服务流程概述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4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顾客到达餐厅时，主动上前招呼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为顾客提供菜单，介绍餐厅特色菜品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根据顾客需求，提供舒适的座位</a:t>
                </a:r>
                <a:endParaRPr/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迎宾服务：为顾客提供热情的接待，安排座位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向顾客介绍菜品，回答顾客的疑问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根据顾客的口味和需求，提供菜品建议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协助顾客完成点餐，确保点餐信息准确无误</a:t>
                </a:r>
                <a:endParaRPr/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点餐服务：为顾客提供菜品推荐和点餐指导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厨房按照标准制作菜品，保证出品质量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服务员及时将菜品呈递给顾客，提供用餐建议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特殊菜品按照要求出品，注意细节</a:t>
                </a:r>
                <a:endParaRPr/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出品与呈递：确保菜品质量和呈递速度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餐后服务：为顾客提供餐后关怀和意见征集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顾客用餐结束后，主动询问用餐体验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为顾客提供结账服务，感谢顾客光临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收集顾客意见和建议，提高服务质量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西餐厅的基本服务流程介绍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保持仪容仪表整洁，使用礼貌用语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为顾客提供菜单，介绍餐厅特色菜品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关注顾客需求，提供周到的服务</a:t>
                </a:r>
                <a:endParaRPr/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迎宾员：负责接待顾客，提供座位安排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了解菜品信息，为顾客提供菜品推荐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解答顾客的疑问，提供口味调整建议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协助顾客完成点餐，确保点餐信息准确无误</a:t>
                </a:r>
                <a:endParaRPr/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点餐员：负责为顾客提供点餐指导和服务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及时将菜品呈递给顾客，提供用餐建议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关注顾客需求，提供周到的服务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特殊菜品按照要求出品，注意细节</a:t>
                </a:r>
                <a:endParaRPr/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服务员：负责菜品呈递和用餐建议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后勤人员：负责餐厅环境的清洁和整理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保持餐厅环境整洁，确保餐具卫生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定期清理餐厅，保证良好的用餐环境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提供其他后勤支持，保障餐厅正常运营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不同岗位的服务职责划分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迎宾环节：确保顾客满意度，提供舒适的用餐环境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主动招呼顾客，保持热情的接待态度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为顾客提供座位安排，满足不同需求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介绍餐厅特色菜品，激发顾客的用餐兴趣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点餐环节：提高点餐效率和顾客满意度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为顾客提供菜品推荐，节省点餐时间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提供口味调整建议，满足顾客的个性化需求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协助顾客完成点餐，确保点餐信息准确无误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出品与呈递环节：保证菜品质量和呈递速度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厨房按照标准制作菜品，保证出品质量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服务员及时将菜品呈递给顾客，提供用餐建议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特殊菜品按照要求出品，注意细节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餐后服务环节：收集顾客意见，提高服务质量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主动询问顾客用餐体验，了解顾客需求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为顾客提供结账服务，感谢顾客光临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收集顾客意见和建议，提高服务质量</a:t>
            </a:r>
            <a:endParaRPr/>
          </a:p>
        </p:txBody>
      </p: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服务流程中的关键节点把控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西餐厅的迎宾服务标准</a:t>
            </a:r>
            <a:endParaRPr/>
          </a:p>
        </p:txBody>
      </p:sp>
      <p:sp>
        <p:nvSpPr>
          <p:cNvPr id="28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仪容仪表：保持整洁的仪容和得体的着装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穿着统一的制服，保持干净整洁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保持头发、面部和手部的整洁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佩戴餐厅统一的饰品，展现团队精神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服务用语：使用礼貌用语，为顾客提供热情服务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主动招呼顾客，表示欢迎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为顾客提供帮助时，使用礼貌用语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与顾客交流时，保持微笑和亲切的态度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迎宾员的仪容仪表和服务用语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座位安排：根据顾客需求，提供合适的座位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了解顾客的人数和用餐需求，提供相应的座位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为顾客提供舒适的座椅，保持座位整洁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考虑顾客的隐私需求，提供适当的隔断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菜单介绍：为顾客介绍餐厅特色菜品和优惠活动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介绍餐厅的特色菜品，突出推荐菜品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介绍菜品的口味和制作方法，激发顾客的食欲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提供优惠活动，吸引顾客消费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为顾客提供座位安排和菜单介绍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特殊顾客需求：关注顾客的需求，提供个性化服务</a:t>
                </a:r>
                <a:endParaRPr/>
              </a:p>
            </p:txBody>
          </p:sp>
          <p:sp>
            <p:nvSpPr>
              <p:cNvPr id="3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了解顾客的饮食禁忌和特殊要求，提供相应的菜品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为老年人、儿童和残疾人提供方便的用餐环境和设施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关注顾客的情绪，提供贴心的服务</a:t>
                </a:r>
                <a:endParaRPr/>
              </a:p>
            </p:txBody>
          </p:sp>
          <p:sp>
            <p:nvSpPr>
              <p:cNvPr id="3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应对策略：针对特殊需求，采取相应的措施</a:t>
                </a:r>
                <a:endParaRPr/>
              </a:p>
            </p:txBody>
          </p:sp>
          <p:sp>
            <p:nvSpPr>
              <p:cNvPr id="3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为特殊顾客提供定制化的菜品和服务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与厨房和服务员保持沟通，确保满足顾客需求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遇到问题时，保持冷静，寻求解决方案</a:t>
                </a:r>
                <a:endParaRPr/>
              </a:p>
            </p:txBody>
          </p:sp>
          <p:sp>
            <p:nvSpPr>
              <p:cNvPr id="3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特殊顾客需求关注和应对策略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西餐厅的点餐服务标准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点餐技巧：提高点餐效率，减少顾客等待时间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熟悉菜品信息，提供快速的菜品推荐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了解顾客的口味和需求，提供个性化的菜品建议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协助顾客完成点餐，确保点餐信息准确无误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菜品推荐：根据顾客喜好，推荐合适的菜品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了解顾客的喜好，提供符合口味的菜品推荐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介绍菜品的特点和营养价值，吸引顾客尝试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为顾客提供新品推荐，增加餐厅的吸引力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点餐员的点餐技巧和菜品推荐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菜品解释：为顾客解释菜品的特点和制作方法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介绍菜品的口味和制作方法，帮助顾客了解菜品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解释菜品的营养成分，引导顾客健康饮食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提供菜品的创意搭配，满足顾客的个性化需求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口味调整建议：根据顾客的口味需求，提供调整建议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了解顾客的口味喜好，提供相应的口味调整建议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为顾客提供调料和佐料的选择，满足顾客的口味需求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在顾客尝试新菜品时，提供口味调整的建议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为顾客提供菜品解释和口味调整建议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提高点餐效率：减少顾客等待时间，提高顾客满意度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熟悉菜品信息，提供快速的菜品推荐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与厨房和服务员保持沟通，确保点餐信息准确无误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遇到问题时，保持冷静，寻求解决方案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个性化服务：为顾客提供个性化的菜品和服务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了解顾客的喜好，提供符合口味的菜品推荐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为顾客提供定制化的菜品和服务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关注顾客的需求，提供贴心的服务</a:t>
                </a:r>
                <a:endParaRPr/>
              </a:p>
            </p:txBody>
          </p:sp>
          <p:pic>
            <p:nvPicPr>
              <p:cNvPr id="5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顾客反馈：收集顾客意见和建议，提高服务质量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在点餐过程中，主动询问顾客的需求和意见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收集顾客对菜品和服务的评价，提高服务质量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针对顾客反馈，采取改进措施，提高顾客满意度</a:t>
                </a:r>
                <a:endParaRPr/>
              </a:p>
            </p:txBody>
          </p:sp>
          <p:pic>
            <p:nvPicPr>
              <p:cNvPr id="6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点餐过程中的顾客满意度提升措施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https://d.book118.com/708073001003006042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西餐厅的服务流程与标准</vt:lpstr>
      <vt:lpstr>西餐厅的服务流程概述</vt:lpstr>
      <vt:lpstr>PowerPoint Presentation</vt:lpstr>
      <vt:lpstr>PowerPoint Presentation</vt:lpstr>
      <vt:lpstr>PowerPoint Presentation</vt:lpstr>
      <vt:lpstr>西餐厅的迎宾服务标准</vt:lpstr>
      <vt:lpstr>PowerPoint Presentation</vt:lpstr>
      <vt:lpstr>PowerPoint Presentation</vt:lpstr>
      <vt:lpstr>PowerPoint Presentation</vt:lpstr>
      <vt:lpstr>西餐厅的点餐服务标准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2024-09-20T22:59:50.776</cp:lastPrinted>
  <dcterms:created xsi:type="dcterms:W3CDTF">2024-09-20T14:59:50Z</dcterms:created>
  <dcterms:modified xsi:type="dcterms:W3CDTF">2024-09-20T14:59:52Z</dcterms:modified>
</cp:coreProperties>
</file>