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6C94F-8295-49B3-B36D-D7F78379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AAAE1-5C2C-4544-8D59-7206691A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D6079-FB44-403B-8C00-43CF204F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4EC6E-DC51-478B-87A5-58CB014C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554D4B-6D21-469F-A3DC-AEEC4238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9A367-1422-4259-B9EB-3CAD29BF4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FC9A4-9B06-43DC-8644-ED7238261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429F0-C3BF-406F-8465-7DDC99F44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52CC7-BA87-4A9F-B138-9228AC97F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05BAB-32E6-4388-9C8E-E067DCC96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244BF-DF11-4DE7-A1D7-BEBD2FB7B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3106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营销策划培训行业招商策划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招商策划目标与定位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产品及服务展示与优势分析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招商团队建设与培训支持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落地执行与效果评估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营销策划培训行业现状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营销策划培训行业近年来发展迅速，市场规模不断扩大，培训机构数量增加，培训课程多样化。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行业内拥有众多经验丰富的营销专家和培训师，他们具备深厚的理论知识和实践经验，为行业发展提供了有力的人才保障。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培训课程涵盖了营销策略、品牌管理、市场推广、数字营销等多个方面，旨在培养学员全面的营销能力。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随着市场竞争的加剧，企业对营销策划人才的需求不断增加，尤其需要具备创新思维和实战经验的营销人才。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越来越多的人意识到营销策划的重要性，希望通过培训提升自己的营销能力，实现职业发展和个人成长。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数字化、智能化和全球化是未来营销策划培训行业的发展趋势，培训机构需要不断创新和适应市场需求的变化。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目前，营销策划培训行业处于快速发展阶段，竞争日益激烈。行业内既有大型培训机构也有小型特色机构，各自具有不同的竞争优势。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扩大和需求的增加，营销策划培训行业的发展前景广阔。未来，行业将更加注重实战性和创新性，培训机构需要不断提升教学质量和服务水平，以适应市场需求的变化。同时，行业内也将出现更多的合作与整合，以实现资源共享和优势互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招商策划目标与定位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根据市场调研结果，明确目标市场的范围、特点和需求。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锁定目标客户群体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针对目标市场，进一步细分客户群体，明确招商的主要对象。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根据目标客户群体，制定相应的招商计划，包括拓展策略、合作方式等。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明确招商目标与对象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通过打造品牌形象、提升品牌知名度等方式，吸引潜在客户的关注。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突出产品的独特性和优势，与竞争对手形成差异化，提高客户黏性。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利用多种渠道进行招商推广，如线上平台、行业协会、展会等，扩大品牌曝光度。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制定合理招商策略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通过广告、公关、内容营销等多种手段，传播品牌理念和形象。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明确品牌的核心价值和定位，塑造独特的品牌形象。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提供优质的服务和产品体验，让客户深刻感受到品牌的独特魅力。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塑造独特品牌形象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产品及服务展示与优势分析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实战案例分析与演练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通过分析经典营销案例，让学员了解营销策划的实际应用，提高学员的实战能力。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专家指导与咨询服务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邀请营销策划领域的专家，为学员提供个性化的指导和咨询服务，解决学员在实际工作中遇到的问题。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营销策划培训课程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提供全面、系统的营销策划知识体系，帮助学员掌握营销策划的核心理论和方法。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核心产品与服务介绍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相比竞争对手的产品，我们的课程内容更加全面，涵盖了营销策划的各个方面，让学员能够全面掌握营销策划的知识和技能。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课程内容更全面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我们的课程注重实战性，通过案例分析和演练，让学员能够将所学知识应用到实际工作中，提高学员的实战能力。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实战性更强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我们拥有丰富的专家资源，可以为学员提供个性化的指导和咨询服务，帮助学员解决在实际工作中遇到的问题。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专家资源更丰富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与竞争对手产品对比分析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我们的课程体系经过精心设计，内容全面、系统化，能够帮助学员建立起完整的营销策划知识体系。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系统化的课程体系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我们采用实战化的教学方法，通过案例分析和演练，让学员在实践中学习，提高学员的实战能力。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实战化的教学方法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我们提供个性化的指导服务，根据学员的实际情况和需求，为学员提供有针对性的指导和帮助。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个性化的指导服务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突出自身产品优势与特点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https://d.book118.com/708073106021006027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2024-09-04T18:53:45.164</cp:lastPrinted>
  <dcterms:created xsi:type="dcterms:W3CDTF">2024-09-04T10:53:45Z</dcterms:created>
  <dcterms:modified xsi:type="dcterms:W3CDTF">2024-09-04T10:53:47Z</dcterms:modified>
</cp:coreProperties>
</file>