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7560BB-CCE2-4C9E-A403-0DBD3AFB84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DF3963-35E5-4A0D-BC17-2A57852BC3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9E81DB-03B4-4C97-A36B-BEE5B00A8E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0A2215-3928-415C-80FA-7E2B95DEFB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498D2D-EE33-44DC-8D31-B39FF220C2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933301-B7C3-492F-A10C-83E8BA4D09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75EA70-BC09-46A0-A3F9-4B5499BF1A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9D9399-299F-4C4B-9371-B73B3B77DB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1EB07A-2F96-4658-92D3-ABA73DF66A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2ED727-E0A5-4108-95F6-E907C2E1B0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AFC376-7B35-4BBF-BDFC-63D3DD4716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07313210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煤矿行业复工报告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煤矿行业现状及影响分析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煤矿企业复工复产情况调查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煤矿企业复工复产面临的挑战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政府支持政策与措施分析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煤矿企业复工复产经验分享与启示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本报告旨在分析煤矿行业在复工过程中的现状、挑战和机遇，为政府、企业和投资者提供决策参考。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受新冠疫情等多种因素影响，煤矿行业经历了一段时间的停工停产。随着疫情得到有效控制和国内外市场需求逐步恢复，煤矿行业正面临复工复产的紧迫任务。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本报告主要关注煤矿行业自停工停产以来的复工情况，以及未来一段时间的复工复产趋势。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空间范围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本报告涵盖全国范围内的煤矿企业，重点关注主要产煤地区和重点煤矿企业的复工情况。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内容范围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本报告将从煤矿行业的整体情况、复工进度、面临的挑战和机遇等多个方面进行分析和阐述。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煤矿行业现状及影响分析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我国煤矿行业规模庞大，煤炭资源丰富，是世界上最大的煤炭生产国和消费国。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企业数量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煤矿企业数量众多，包括大型国有煤矿、地方国有煤矿和乡镇煤矿等。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从业人员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煤矿行业从业人员数量庞大，为社会提供了大量的就业机会。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煤矿行业现状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生产停滞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疫情期间，许多煤矿企业停工停产，导致煤炭生产受到严重影响。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供应链中断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疫情对全球供应链造成冲击，煤矿行业的供应链也受到影响，如设备采购、运输等。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人员流动受限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疫情期间人员流动受到限制，给煤矿企业的生产和管理带来不便。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疫情对煤矿行业的影响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煤炭是我国主要的能源来源之一，复工复产对于保障国家能源安全具有重要意义。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保障能源安全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125" r="11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促进经济发展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煤矿行业是国民经济的重要组成部分，复工复产有助于推动经济复苏和增长。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煤矿行业提供了大量的就业机会，复工复产对于维护社会稳定和民生福祉至关重要。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复工复产的必要性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煤矿企业复工复产情况调查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了解煤矿企业在复工复产过程中的实际情况，发现存在的问题和困难，为政府和企业提供决策参考。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采用问卷调查、访谈、实地考察等多种方式，对全国范围内的煤矿企业进行抽样调查。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调查目的和方法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大部分煤矿企业已经复工复产，但仍有部分企业受到疫情影响，复工进度较慢。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复工复产情况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167" r="17167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随着复工复产的推进，煤矿企业的产能逐步恢复，但仍未达到疫情前的水平。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产能恢复情况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大部分员工已经返岗，但仍有部分员工因疫情原因未能及时返岗，对企业生产造成一定影响。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员工返岗情况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调查结果分析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1327" r="1132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374" r="8374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部分企业在疫情防控方面存在漏洞，如员工健康管理、场所消毒等方面不到位，存在疫情传播风险。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疫情防控问题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受疫情影响，部分企业的供应链受到冲击，原材料供应不足、物流运输不畅等问题突出。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供应链问题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部分企业在复工复产过程中面临资金短缺问题，难以维持正常运转。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资金问题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部分企业在复工复产过程中忽视安全生产，存在安全隐患。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安全问题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存在的主要问题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煤矿企业复工复产面临的挑战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受疫情影响，部分员工可能无法及时返岗，需要制定合理的人员调配和补充计划。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人员返岗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为确保员工安全，需采购充足的防疫物资，制定详细的防疫措施和应急预案。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防疫措施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人员返岗和防疫措施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设备维护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在停工期间，生产设备可能出现老化、损坏等问题，需要进行全面的检查和维护。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设备检修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针对发现的问题，及时进行维修和更换，确保设备在复工后能正常运行。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生产设备维护和检修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https://d.book118.com/708073132107006036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2024-09-16T02:59:39.096</cp:lastPrinted>
  <dcterms:created xsi:type="dcterms:W3CDTF">2024-09-15T18:59:39Z</dcterms:created>
  <dcterms:modified xsi:type="dcterms:W3CDTF">2024-09-15T18:59:41Z</dcterms:modified>
</cp:coreProperties>
</file>