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3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0D1BA-94D2-49F7-A967-2E9EAA7E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A852F-BAF0-4AEA-A454-0D5BC666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231F0-EB02-44E0-9029-9AE04FE8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57C2F-8C43-466B-BBAF-0D3235083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BC9F7-280B-48FC-9406-68DD881A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6AE6F-D6F3-4EEC-8E0E-CC11CE39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D48B3-0E4C-449D-BF18-09A4680C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2F924-C6EF-4090-9110-E83D444F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6E3F5-FD50-466F-BB81-CEFDCC2D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5AF05-037D-4F2E-8FCE-CA639EFB1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202A5-7E6A-4BD3-B933-930265999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91" r:id="rId2"/>
    <p:sldLayoutId id="2147493992" r:id="rId3"/>
    <p:sldLayoutId id="2147493993" r:id="rId4"/>
    <p:sldLayoutId id="2147493994" r:id="rId5"/>
    <p:sldLayoutId id="2147493995" r:id="rId6"/>
    <p:sldLayoutId id="2147493996" r:id="rId7"/>
    <p:sldLayoutId id="2147493997" r:id="rId8"/>
    <p:sldLayoutId id="2147493998" r:id="rId9"/>
    <p:sldLayoutId id="2147493999" r:id="rId10"/>
    <p:sldLayoutId id="21474940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16" Type="http://schemas.openxmlformats.org/officeDocument/2006/relationships/tags" Target="../tags/tag744.xml" /><Relationship Id="rId17" Type="http://schemas.openxmlformats.org/officeDocument/2006/relationships/tags" Target="../tags/tag745.xml" /><Relationship Id="rId18" Type="http://schemas.openxmlformats.org/officeDocument/2006/relationships/tags" Target="../tags/tag746.xml" /><Relationship Id="rId19" Type="http://schemas.openxmlformats.org/officeDocument/2006/relationships/tags" Target="../tags/tag747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6.xml" /><Relationship Id="rId11" Type="http://schemas.openxmlformats.org/officeDocument/2006/relationships/tags" Target="../tags/tag757.xml" /><Relationship Id="rId12" Type="http://schemas.openxmlformats.org/officeDocument/2006/relationships/tags" Target="../tags/tag758.xml" /><Relationship Id="rId13" Type="http://schemas.openxmlformats.org/officeDocument/2006/relationships/tags" Target="../tags/tag759.xml" /><Relationship Id="rId14" Type="http://schemas.openxmlformats.org/officeDocument/2006/relationships/tags" Target="../tags/tag760.xml" /><Relationship Id="rId15" Type="http://schemas.openxmlformats.org/officeDocument/2006/relationships/tags" Target="../tags/tag761.xml" /><Relationship Id="rId16" Type="http://schemas.openxmlformats.org/officeDocument/2006/relationships/tags" Target="../tags/tag762.xml" /><Relationship Id="rId17" Type="http://schemas.openxmlformats.org/officeDocument/2006/relationships/tags" Target="../tags/tag763.xml" /><Relationship Id="rId18" Type="http://schemas.openxmlformats.org/officeDocument/2006/relationships/tags" Target="../tags/tag764.xml" /><Relationship Id="rId19" Type="http://schemas.openxmlformats.org/officeDocument/2006/relationships/tags" Target="../tags/tag765.xml" /><Relationship Id="rId2" Type="http://schemas.openxmlformats.org/officeDocument/2006/relationships/tags" Target="../tags/tag748.xml" /><Relationship Id="rId20" Type="http://schemas.openxmlformats.org/officeDocument/2006/relationships/tags" Target="../tags/tag766.xml" /><Relationship Id="rId21" Type="http://schemas.openxmlformats.org/officeDocument/2006/relationships/tags" Target="../tags/tag767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Relationship Id="rId6" Type="http://schemas.openxmlformats.org/officeDocument/2006/relationships/tags" Target="../tags/tag752.xml" /><Relationship Id="rId7" Type="http://schemas.openxmlformats.org/officeDocument/2006/relationships/tags" Target="../tags/tag753.xml" /><Relationship Id="rId8" Type="http://schemas.openxmlformats.org/officeDocument/2006/relationships/tags" Target="../tags/tag754.xml" /><Relationship Id="rId9" Type="http://schemas.openxmlformats.org/officeDocument/2006/relationships/tags" Target="../tags/tag7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Relationship Id="rId5" Type="http://schemas.openxmlformats.org/officeDocument/2006/relationships/tags" Target="../tags/tag7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2" Type="http://schemas.openxmlformats.org/officeDocument/2006/relationships/tags" Target="../tags/tag772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9.xml" /><Relationship Id="rId11" Type="http://schemas.openxmlformats.org/officeDocument/2006/relationships/tags" Target="../tags/tag800.xml" /><Relationship Id="rId12" Type="http://schemas.openxmlformats.org/officeDocument/2006/relationships/tags" Target="../tags/tag801.xml" /><Relationship Id="rId13" Type="http://schemas.openxmlformats.org/officeDocument/2006/relationships/tags" Target="../tags/tag802.xml" /><Relationship Id="rId14" Type="http://schemas.openxmlformats.org/officeDocument/2006/relationships/tags" Target="../tags/tag803.xml" /><Relationship Id="rId15" Type="http://schemas.openxmlformats.org/officeDocument/2006/relationships/tags" Target="../tags/tag804.xml" /><Relationship Id="rId16" Type="http://schemas.openxmlformats.org/officeDocument/2006/relationships/tags" Target="../tags/tag805.xml" /><Relationship Id="rId17" Type="http://schemas.openxmlformats.org/officeDocument/2006/relationships/tags" Target="../tags/tag806.xml" /><Relationship Id="rId18" Type="http://schemas.openxmlformats.org/officeDocument/2006/relationships/tags" Target="../tags/tag807.xml" /><Relationship Id="rId19" Type="http://schemas.openxmlformats.org/officeDocument/2006/relationships/tags" Target="../tags/tag808.xml" /><Relationship Id="rId2" Type="http://schemas.openxmlformats.org/officeDocument/2006/relationships/tags" Target="../tags/tag791.xml" /><Relationship Id="rId20" Type="http://schemas.openxmlformats.org/officeDocument/2006/relationships/tags" Target="../tags/tag809.xml" /><Relationship Id="rId21" Type="http://schemas.openxmlformats.org/officeDocument/2006/relationships/tags" Target="../tags/tag810.xml" /><Relationship Id="rId22" Type="http://schemas.openxmlformats.org/officeDocument/2006/relationships/tags" Target="../tags/tag811.xml" /><Relationship Id="rId23" Type="http://schemas.openxmlformats.org/officeDocument/2006/relationships/tags" Target="../tags/tag812.xml" /><Relationship Id="rId24" Type="http://schemas.openxmlformats.org/officeDocument/2006/relationships/tags" Target="../tags/tag813.xml" /><Relationship Id="rId25" Type="http://schemas.openxmlformats.org/officeDocument/2006/relationships/tags" Target="../tags/tag814.xml" /><Relationship Id="rId26" Type="http://schemas.openxmlformats.org/officeDocument/2006/relationships/tags" Target="../tags/tag815.xml" /><Relationship Id="rId27" Type="http://schemas.openxmlformats.org/officeDocument/2006/relationships/tags" Target="../tags/tag816.xml" /><Relationship Id="rId28" Type="http://schemas.openxmlformats.org/officeDocument/2006/relationships/tags" Target="../tags/tag817.xml" /><Relationship Id="rId29" Type="http://schemas.openxmlformats.org/officeDocument/2006/relationships/tags" Target="../tags/tag818.xml" /><Relationship Id="rId3" Type="http://schemas.openxmlformats.org/officeDocument/2006/relationships/tags" Target="../tags/tag792.xml" /><Relationship Id="rId30" Type="http://schemas.openxmlformats.org/officeDocument/2006/relationships/tags" Target="../tags/tag819.xml" /><Relationship Id="rId4" Type="http://schemas.openxmlformats.org/officeDocument/2006/relationships/tags" Target="../tags/tag793.xml" /><Relationship Id="rId5" Type="http://schemas.openxmlformats.org/officeDocument/2006/relationships/tags" Target="../tags/tag794.xml" /><Relationship Id="rId6" Type="http://schemas.openxmlformats.org/officeDocument/2006/relationships/tags" Target="../tags/tag795.xml" /><Relationship Id="rId7" Type="http://schemas.openxmlformats.org/officeDocument/2006/relationships/tags" Target="../tags/tag796.xml" /><Relationship Id="rId8" Type="http://schemas.openxmlformats.org/officeDocument/2006/relationships/tags" Target="../tags/tag797.xml" /><Relationship Id="rId9" Type="http://schemas.openxmlformats.org/officeDocument/2006/relationships/tags" Target="../tags/tag7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4024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日语客户专员年度总结及下一年规划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年度工作总结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工作成果展示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下一年度工作计划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提升计划与展望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年度工作总结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5174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4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74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负责与客户沟通，了解客户需求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5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5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协助客户解决问题，提供解决方案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5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6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跟进客户订单，确保按时交付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6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6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维护客户关系，提高客户满意度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7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7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参与市场调研，了解行业动态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77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77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制定销售计划，完成销售目标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工作完成情况</a:t>
            </a:r>
            <a:endParaRPr lang="zh-CN" altLang="en-US"/>
          </a:p>
        </p:txBody>
      </p:sp>
      <p:sp>
        <p:nvSpPr>
          <p:cNvPr id="10520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客户满意度：提高客户满意度，达到90%以上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客户关系管理：建立和完善客户关系管理系统，提高客户关系管理效率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1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团队建设：加强团队建设，提高团队协作能力和工作效率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销售业绩：完成年度销售目标，同比增长20%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9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239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语言障碍：通过加强日语学习，提高沟通能力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文化差异：通过深入了解日本文化，提高跨文化沟通能力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客户需求变化：通过定期与客户沟通，了解客户需求变化，及时调整工作计划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9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工作效率问题：通过优化工作流程，提高工作效率，保证工作质量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自我评估/反思</a:t>
            </a:r>
            <a:endParaRPr lang="zh-CN" altLang="en-US"/>
          </a:p>
        </p:txBody>
      </p:sp>
      <p:sp>
        <p:nvSpPr>
          <p:cNvPr id="10526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工作态度：积极、主动、认真负责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工作技能：日语能力、沟通能力、协调能力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6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工作成果：完成客户服务、提高客户满意度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7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工作不足：时间管理、工作效率、客户关系管理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工作成果展示</a:t>
            </a:r>
            <a:endParaRPr lang="zh-CN" altLang="en-US"/>
          </a:p>
        </p:txBody>
      </p:sp>
      <p:sp>
        <p:nvSpPr>
          <p:cNvPr id="10529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537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客户满意度调查：定期进行客户满意度调查，了解客户需求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客户服务改进：根据客户反馈，不断改进客户服务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客户关系管理：建立客户关系管理系统，提高客户满意度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客户培训：提供客户培训，提高客户对产品和服务的满意度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业务拓展情况</a:t>
            </a:r>
            <a:endParaRPr lang="zh-CN" altLang="en-US"/>
          </a:p>
        </p:txBody>
      </p:sp>
      <p:sp>
        <p:nvSpPr>
          <p:cNvPr id="10540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0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0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0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客户数量：新增客户数量，同比增长率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市场反馈：客户满意度，市场评价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合作项目：成功合作的项目数量，合作金额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业务范围：新增业务领域，业务覆盖范围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543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团队成员：包括客户专员、项目经理、技术支持等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沟通方式：电话、邮件、会议等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协作成果：成功完成多个项目，提高客户满意度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3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沟通技巧：倾听、理解、反馈、协调等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https://d.book118.com/708074024102006031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日语客户专员年度总结及下一年规划</vt:lpstr>
      <vt:lpstr>目录</vt:lpstr>
      <vt:lpstr>单击添加章节标题</vt:lpstr>
      <vt:lpstr>年度工作总结</vt:lpstr>
      <vt:lpstr>工作内容概述</vt:lpstr>
      <vt:lpstr>工作完成情况</vt:lpstr>
      <vt:lpstr>遇到的问题和解决方案</vt:lpstr>
      <vt:lpstr>自我评估/反思</vt:lpstr>
      <vt:lpstr>工作成果展示</vt:lpstr>
      <vt:lpstr>客户满意度提升</vt:lpstr>
      <vt:lpstr>业务拓展情况</vt:lpstr>
      <vt:lpstr>团队协作与沟通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2024-09-08T15:27:48.409</cp:lastPrinted>
  <dcterms:created xsi:type="dcterms:W3CDTF">2024-09-08T07:27:48Z</dcterms:created>
  <dcterms:modified xsi:type="dcterms:W3CDTF">2024-09-08T07:27:51Z</dcterms:modified>
</cp:coreProperties>
</file>