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82497E-EB11-450C-B7A1-5C1966841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513F3A-3E7C-4F6F-BAD6-5922420341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E82CEA-ABC3-4A5F-92CC-B85E5BC7E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27DD1E-44D5-43F3-9832-CD507DDB9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41BB1E-39FE-4194-8EA9-ACAB76CAF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B1D30B-766C-4683-936B-C37D41D0A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136CDA-1678-46C5-AE11-2C993A5E2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F10562-2E8D-43E5-ABF5-0F16612A9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46E2A6-471C-43F6-A46C-A5631B937F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BF8DAD-0518-4684-9946-F5BAE27C3E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781D28-B403-4F09-B254-6EC5529EBB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0741261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1950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护理组长竞聘岗位认识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护理组长岗位概述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护理组长竞聘者的能力要求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护理组长的工作挑战与应对策略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护理组长的工作价值与意义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如何成为一名优秀的护理组长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护理组长岗位概述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制定护理工作计划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组织协调工作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培训与指导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质量监控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护理组长的职责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422" r="1642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464" r="1646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根据医院和科室的要求，制定护理工作计划，确保护理工作的顺利开展。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负责协调护理人员的工作安排，确保各项护理工作得到有效执行。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负责对护理人员进行培训和指导，提高护理团队的专业技能和服务水平。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负责对护理工作进行质量监控，及时发现和解决护理工作中的问题，确保护理质量。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895" r="1689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根据科室需求和护理人员的能力、经验等因素，合理安排排班和人员分工。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安排排班与人员分工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对护理人员的工作进行监督和检查，确保各项护理工作得到有效执行。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监督与检查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与医生、其他科室及患者保持良好的沟通与协调，确保护理工作的顺利进行。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沟通与协调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及时记录护理工作情况，向上级领导汇报工作进展和存在的问题。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记录与报告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护理组长的工作内容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掌握护理学、医学等方面的专业知识，能够为护理团队提供指导和支持。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具备扎实的专业知识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能够有效地组织和协调护理人员的工作，确保工作的高效执行。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具备良好的组织协调能力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能够及时发现和解决护理工作中的问题，确保患者的安全和舒适。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具备敏锐的观察力和解决问题的能力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能够认真履行职责，为患者提供优质的护理服务。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具备高度的责任心和敬业精神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护理组长的工作要求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护理组长竞聘者的能力要求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具备扎实的护理专业知识，熟悉护理操作规程和技术，能够为团队提供技术支持和指导。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临床经验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具备丰富的临床经验，能够应对各种紧急情况和复杂病例，为患者提供优质的护理服务。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具备培训和指导团队成员的能力，能够定期组织培训和分享会，提高团队整体水平。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专业能力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60" b="21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188" b="2118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沟通能力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有效沟通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能够清晰、准确地传达信息，与医生、患者及家属保持良好的沟通，确保信息的及时传递和问题的及时解决。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倾听能力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具备良好的倾听能力，关注患者和家属的需求和意见，及时反馈并给予回应。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语言能力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具备流利的普通话和良好的英语沟通能力，能够应对不同文化背景的患者和家属。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能够制定合理的护理工作计划，合理分配工作任务，确保工作的有序进行。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917" r="11917"/>
          <a:stretch>
            <a:fillRect/>
          </a:stretch>
        </p:blipFill>
        <p:spPr>
          <a:xfrm>
            <a:off x="1632387" y="1536628"/>
            <a:ext cx="1898908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48" r="1674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计划能力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能够协调团队成员之间的关系，调动团队积极性，提高团队凝聚力和工作效率。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具备应对突发事件的能力，能够迅速组织团队成员进行紧急处理，确保患者的安全。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应对突发事件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组织协调能力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4375" b="14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能够创新性地解决问题，探索新的护理方法和流程，提高护理质量和效率。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分析问题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能够分析问题并找出根本原因，提出有效的解决方案。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在紧急情况下能够迅速做出正确决策，采取有效措施解决问题。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解决问题的能力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护理组长的工作挑战与应对策略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https://d.book118.com/708074126122006030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2024-09-07T09:43:31.319</cp:lastPrinted>
  <dcterms:created xsi:type="dcterms:W3CDTF">2024-09-07T01:43:31Z</dcterms:created>
  <dcterms:modified xsi:type="dcterms:W3CDTF">2024-09-07T01:43:33Z</dcterms:modified>
</cp:coreProperties>
</file>