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B8F6CC-A7B6-41EA-84CE-24AFE64E0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A1A1D6-3189-4FAD-8A56-5C53E89E6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19C821-21EF-4F6D-A295-9AF1537527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426D0B-9AAE-407D-AB0A-33E93BCC04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8DBF1C-06B6-4C53-93C1-33240BBDD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BD72CC-245A-4350-92B5-A9195D163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A1D8F4-66CF-4353-9C6E-5D64DBF62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6F1158-5662-4190-B01C-5946B2C2E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B59BC8-EB42-4838-BEBD-BC8217F8E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30F797-40CB-46D2-BAA9-53A8DC974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594938-0A47-4432-B704-18B3AB6A4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07602210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危化品行业隐患排查与治理资料教学课件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危化品行业隐患排查方法与技巧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危化品行业隐患治理措施与方案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危化品行业安全事故案例分析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危化品行业安全管理发展趋势与展望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危化品行业概述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7750" r="1775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是指具有易燃、易爆、有毒、有害等特性，会对人体健康和环境造成危害的化学品。根据其特性，危化品可分为爆炸品、易燃气体、易燃液体、易燃固体、自燃物品、遇湿易燃物品、氧化剂和有机过氧化物等类别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的定义是指那些具有易燃、易爆、有毒、有害等特性，会对人体健康和环境造成危害的化学品。这些化学品一旦发生事故，将对人民生命财产安全和生态环境造成严重威胁。因此，危化品的管理和安全使用非常重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危化品的定义与分类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经济的发展和工业化进程的加速，危化品行业得到了快速发展，广泛应用于化工、制药、农药、石油等各个领域。然而，由于安全管理不到位、设备老化等问题，危化品事故频发，给社会和人民生命财产安全带来了严重威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行业是现代工业的重要组成部分，尤其在化工、制药、农药、石油等领域应用非常广泛。然而，由于安全管理不到位、设备老化、操作不规范等问题，危化品事故频发，给社会和人民生命财产安全带来了严重威胁。因此，加强危化品行业的安全管理已成为当前亟待解决的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危化品行业的现状与发展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行业安全管理对于保障人民生命财产安全、维护社会稳定、促进经济发展等方面具有重要意义。加强危化品行业的安全管理，可以有效预防和减少事故的发生，保障人民生命财产安全，同时也有助于提高企业的经济效益和社会形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行业涉及到大量的危险化学品，一旦发生事故，后果往往非常严重，不仅会造成人员伤亡和财产损失，还会对环境造成不可逆转的损害。因此，加强危化品行业的安全管理至关重要。通过建立健全的安全管理制度、提高设备设施的安全水平、加强员工的安全培训等措施，可以有效预防和减少事故的发生，保障人民生命财产安全，同时也有助于提高企业的经济效益和社会形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危化品行业安全管理的重要性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危化品行业隐患排查方法与技巧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338" r="1233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967" r="1496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173" r="1317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3593" r="1359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隐患排查的基本原则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隐患排查应基于科学原理，使用科学的方法和工具，确保结果的准确性和可靠性。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隐患排查应从系统的角度出发，全面考虑各种可能的因素，确保不留死角。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隐患排查应有明确的规范和标准，确保排查工作的标准化和规范化。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隐患排查应随着危化品行业的不断发展变化，及时更新排查方法和标准。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科学性原则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系统性原则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规范性原则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动态性原则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目视检查法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仪器检测法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模拟实验法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隐患排查的常用方法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4624" b="1462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673" r="1667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288" r="1228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通过直接观察设备、设施、操作等来发现存在的隐患。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利用专门的检测仪器对设备、环境等进行检测，以发现潜在的问题。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邀请行业专家对企业的危化品管理进行全面评估，找出可能存在的隐患。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通过模拟实际操作或事故状态，来发现和评估潜在的隐患。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900" r="139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隐患往往隐藏在细节之中，排查时应格外关注那些看似微不足道的问题点。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注重细节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既要依靠经验做出判断，也要通过科学分析来验证。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经验判断与科学分析相结合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既要在固定时间进行全面排查，也要在日常工作中随机抽查。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定期与不定期排查相结合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对排查出的隐患进行记录，并跟踪整改情况，确保问题得到及时解决。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建立隐患档案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隐患排查的技巧与注意事项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https://d.book118.com/708076022104006023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2024-08-30T08:45:36.732</cp:lastPrinted>
  <dcterms:created xsi:type="dcterms:W3CDTF">2024-08-30T00:45:36Z</dcterms:created>
  <dcterms:modified xsi:type="dcterms:W3CDTF">2024-08-30T00:45:38Z</dcterms:modified>
</cp:coreProperties>
</file>