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97121-8875-44E8-9FD4-F123D860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F7E01-03CB-4AC3-A06D-95FB98C2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6E66-EF0B-4C2F-AEF5-68759D7D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AC235-D5D6-4C10-8C54-75406D49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971AC-7A45-4DB7-85B1-56D6EBD1F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AD755-FC32-4C5B-AF78-B74936BD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65415-330C-42A3-9CD1-89CF16B0B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32885-B0F8-40B2-83D9-45913156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D362A-1354-4FA8-ADFD-5F25A450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3D5A3-1F58-4A03-8721-8E54122CE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858BD-B13B-4B6B-B7E3-3ED4952D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6042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《元代纹样分析》ppt课件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元代纹样的历史背景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元代纹样的艺术特点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元代纹样的风格演变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元代纹样的应用领域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元代纹样的传承与创新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元代纹样的历史背景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元代的历史背景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元代是中国历史上一个重要的朝代，统一了全国，促进了民族融合。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元代时期，中国经济发展达到了巅峰，文化艺术也取得了巨大的成就。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元代时期，蒙古族和其他少数民族的文化元素融入汉族文化，对纹样的发展产生了影响。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元代纹样的题材和形式多种多样，包括植物、动物、人物、风景等，具有鲜明的时代特色和民族特色。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元代纹样的风格独特，既有粗犷豪放的一面，又有细腻精致的一面，体现了蒙古族和汉族文化的交融。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683" b="106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元代纹样的发展经历了多个阶段，从早期的简单纹样到后期的复杂纹样，体现了不断发展和创新的过程。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元代纹样的文化意义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元代纹样是中国文化的重要组成部分，是元代社会经济发展和民族融合的反映。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元代纹样具有深刻的文化内涵，体现了蒙古族和汉族文化的相互影响和融合，对于研究元代历史和文化具有重要意义。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元代纹样在艺术上具有很高的价值，对于后来的艺术发展产生了深远的影响，对于艺术史的研究具有重要的意义。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元代纹样的艺术特点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元代纹样的构图特点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饱满充实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元代纹样构图多采用饱满、充实的布局，使得纹样整体显得丰满、有张力。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对称与均衡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元代纹样常常采用对称或均衡的构图方式，使画面显得稳定、和谐。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层次分明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元代纹样在构图上注重层次感，通过深浅、大小、远近等手法，营造出丰富的空间感。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繁复与简洁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元代纹样构图在追求饱满充实的同时，也注重繁复与简洁的对比，使画面更具张力。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对比强烈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元代纹样在色彩上注重对比，如冷暖对比、明暗对比等，使得画面更加生动。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元代纹样的色彩常常具有一定的寓意性，如绿色象征生机、红色象征喜庆等。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在丰富的色彩中，元代纹样也注重色彩的调和，使画面整体显得和谐统一。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色彩丰富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元代纹样在色彩运用上非常丰富，常常使用多种颜色进行搭配，形成鲜明的对比。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元代纹样的色彩特点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动物题材丰富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元代纹样中动物题材非常丰富，如龙、凤、鹤、鹿等，这些动物形象常被用作装饰或象征。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人物形象少见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与动物和植物题材相比，元代纹样中的人物形象较为少见，但也有一些以历史人物或神话传说中的形象为题材的纹样。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植物纹样多样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元代纹样中的植物题材也非常多样，如牡丹、菊花、莲花等，这些植物形象常被用来表达吉祥、美好的寓意。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组合纹样多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元代纹样中常常将动物、植物、人物等多种题材组合在一起，形成丰富多彩的图案。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元代纹样的题材特点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元代纹样的风格演变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https://d.book118.com/708076042027006031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2024-09-08T00:16:59.682</cp:lastPrinted>
  <dcterms:created xsi:type="dcterms:W3CDTF">2024-09-07T16:16:59Z</dcterms:created>
  <dcterms:modified xsi:type="dcterms:W3CDTF">2024-09-07T16:17:01Z</dcterms:modified>
</cp:coreProperties>
</file>