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59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6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2BD0F-9A52-439D-9977-72AD46A61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CBDDF-59D4-4AC0-AEFA-1B4000C86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544E3-864D-4D86-80B9-0B95699AF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8F00C-E23C-4150-B022-826C8B0E8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366AB1-1DC8-4156-865D-BD4C5B641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437A3E-0574-4A44-8E1F-35D93E7CA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EE8CCC-4BBC-42DE-96B0-7C5897562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F55D0-BE7A-4F37-92C9-F03DD7211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E341F-3899-4878-866B-2FC26960B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0B31E-EE01-4577-A378-45B3621F1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8AC62-4D4C-40A8-96D4-8F8455806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584" r:id="rId2"/>
    <p:sldLayoutId id="2147499585" r:id="rId3"/>
    <p:sldLayoutId id="2147499586" r:id="rId4"/>
    <p:sldLayoutId id="2147499587" r:id="rId5"/>
    <p:sldLayoutId id="2147499588" r:id="rId6"/>
    <p:sldLayoutId id="2147499589" r:id="rId7"/>
    <p:sldLayoutId id="2147499590" r:id="rId8"/>
    <p:sldLayoutId id="2147499591" r:id="rId9"/>
    <p:sldLayoutId id="2147499592" r:id="rId10"/>
    <p:sldLayoutId id="214749959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18" Type="http://schemas.openxmlformats.org/officeDocument/2006/relationships/tags" Target="../tags/tag258.xml" /><Relationship Id="rId19" Type="http://schemas.openxmlformats.org/officeDocument/2006/relationships/tags" Target="../tags/tag259.xml" /><Relationship Id="rId2" Type="http://schemas.openxmlformats.org/officeDocument/2006/relationships/tags" Target="../tags/tag242.xml" /><Relationship Id="rId20" Type="http://schemas.openxmlformats.org/officeDocument/2006/relationships/tags" Target="../tags/tag260.xml" /><Relationship Id="rId21" Type="http://schemas.openxmlformats.org/officeDocument/2006/relationships/tags" Target="../tags/tag261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7706105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2024年团圆路上的新春佳节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7208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97028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2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春节的起源和历史</a:t>
            </a:r>
            <a:endParaRPr lang="zh-CN" altLang="en-US" sz="22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93916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123063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7806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20358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2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2024年春节的特色</a:t>
            </a:r>
            <a:endParaRPr lang="zh-CN" altLang="en-US" sz="22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200088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2293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83857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309943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2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春节的传统习俗和活动</a:t>
            </a:r>
            <a:endParaRPr lang="zh-CN" altLang="en-US" sz="22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306070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33540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89458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416115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春节的象征意义和文化内涵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411861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441261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3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95058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标题"/>
          <p:cNvSpPr txBox="1"/>
          <p:nvPr>
            <p:custDataLst>
              <p:tags r:id="rId21"/>
            </p:custDataLst>
          </p:nvPr>
        </p:nvSpPr>
        <p:spPr>
          <a:xfrm>
            <a:off x="5603875" y="521716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团圆路上的新春佳节的影响和展望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517461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2" name="椭圆 11"/>
          <p:cNvSpPr/>
          <p:nvPr>
            <p:custDataLst>
              <p:tags r:id="rId23"/>
            </p:custDataLst>
          </p:nvPr>
        </p:nvSpPr>
        <p:spPr>
          <a:xfrm>
            <a:off x="5231765" y="5468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春节的起源和历史</a:t>
            </a:r>
            <a:endParaRPr lang="zh-CN" altLang="en-US"/>
          </a:p>
        </p:txBody>
      </p:sp>
      <p:sp>
        <p:nvSpPr>
          <p:cNvPr id="104899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0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春节的起源和传说</a:t>
            </a:r>
            <a:endParaRPr lang="zh-CN" altLang="en-US"/>
          </a:p>
        </p:txBody>
      </p:sp>
      <p:sp>
        <p:nvSpPr>
          <p:cNvPr id="104907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8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起源：春节起源于上古时代的岁首祈年祭祀，由此演变而来。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传说：春节的起源蕴含着丰富的神话传说，其中最为流传的是年兽的故事，人们用红纸、鞭炮等物品来驱赶年兽，以求平安吉祥。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发展：随着历史的演变，春节逐渐成为一个重要的传统节日，承载着中华民族的文化传统和历史记忆。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意义：春节不仅仅是一个节日，更是中华文化的象征，代表着团圆、和谐和幸福。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春节的历史演变</a:t>
            </a:r>
            <a:endParaRPr lang="zh-CN" altLang="en-US"/>
          </a:p>
        </p:txBody>
      </p:sp>
      <p:sp>
        <p:nvSpPr>
          <p:cNvPr id="104914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发展：春节承载着丰厚的历史文化底蕴，随着时代发展不断演变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现代传承：春节成为全球华人最重要的节日，传承着中华民族的文化基因和价值追求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起源：春节起源于上古时代的岁首祈年祭祀，是华夏最隆重的传统佳节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汉代定型：汉武帝时期，正式将农历正月定为春节，从虞舜兴起，至今已有四千多年的历史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春节的传统习俗</a:t>
            </a:r>
            <a:endParaRPr lang="zh-CN" altLang="en-US"/>
          </a:p>
        </p:txBody>
      </p:sp>
      <p:sp>
        <p:nvSpPr>
          <p:cNvPr id="104920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贴春联：春联是春节的重要标志之一，寄托着人们对新年的美好祝愿和祈盼。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放鞭炮：放鞭炮是驱邪避凶、辞旧迎新的传统习俗，象征着吉祥如意。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吃团圆饭：春节期间，家人团聚，共进团圆饭，寓意着家庭和睦、幸福美满。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拜年：拜年是春节的重要活动之一，人们互相拜年祝福，祈求新年平安、顺利。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1852"/>
          </a:bodyPr>
          <a:lstStyle/>
          <a:p>
            <a:r>
              <a:rPr lang="zh-CN" altLang="en-US"/>
              <a:t>2024年春节的特色</a:t>
            </a:r>
            <a:endParaRPr lang="zh-CN" altLang="en-US"/>
          </a:p>
        </p:txBody>
      </p:sp>
      <p:sp>
        <p:nvSpPr>
          <p:cNvPr id="104925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5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团圆路上的新春佳节的意义</a:t>
            </a:r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传统与现代的结合：2024年春节将传统习俗与现代科技相结合，为团圆之路增添了新的色彩。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数字化团圆：在春节期间，人们通过各种数字化手段，如视频通话、社交媒体等，实现了跨越地理空间的团圆。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文化传承与创新：新春佳节作为中国最重要的传统节日之一，在2024年春节期间得到了更多的文化传承和创新，丰富了节日的文化内涵。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家庭团聚与社交互动：在春节期间，人们不仅注重家庭团聚，还通过各种社交活动，如庙会、团拜会等，加强了社交互动和交流。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2024年春节的庆祝方式</a:t>
            </a:r>
            <a:endParaRPr lang="zh-CN" altLang="en-US"/>
          </a:p>
        </p:txBody>
      </p:sp>
      <p:sp>
        <p:nvSpPr>
          <p:cNvPr id="104938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家庭团聚：春节期间，家人团聚，共度佳节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8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传统习俗：贴春联、放鞭炮、吃团圆饭等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9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文化活动：观看春晚、赏花灯等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0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旅游热潮：春节期间，很多人选择外出旅游，享受节日氛围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2024年春节的文化活动</a:t>
            </a:r>
            <a:endParaRPr lang="zh-CN" altLang="en-US"/>
          </a:p>
        </p:txBody>
      </p:sp>
      <p:sp>
        <p:nvSpPr>
          <p:cNvPr id="104944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写春联：家家户户都会写春联，表达对美好生活的祝愿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舞龙舞狮：传统的民间表演，寓意着祥瑞和好运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包饺子：北方地区的重要习俗，象征着团圆和吉祥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放鞭炮：驱赶霉运，迎接新的一年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春节的传统习俗和活动</a:t>
            </a:r>
            <a:endParaRPr lang="zh-CN" altLang="en-US"/>
          </a:p>
        </p:txBody>
      </p:sp>
      <p:sp>
        <p:nvSpPr>
          <p:cNvPr id="10495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0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贴春联和年画</a:t>
            </a:r>
            <a:endParaRPr lang="zh-CN" altLang="en-US"/>
          </a:p>
        </p:txBody>
      </p:sp>
      <p:sp>
        <p:nvSpPr>
          <p:cNvPr id="10495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春联的起源：源于古代的桃符，寓意辟邪驱灾，祈福纳祥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年画的起源：源于古代的门神画，寓意吉祥如意，祈求平安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年画的种类：分为寓意吉祥、历史故事、神话传说等，富有浓郁的民间艺术特色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春联的种类：分为门心、框对、横批等，寄托着人们对美好生活的期盼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https://d.book118.com/708077061055006027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1"/>
  <p:tag name="KSO_WM_UNIT_INDEX" val="1_5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13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微软雅黑</vt:lpstr>
      <vt:lpstr>演示夏行楷</vt:lpstr>
      <vt:lpstr>演示佛系体</vt:lpstr>
      <vt:lpstr>+中文标题</vt:lpstr>
      <vt:lpstr>Wingdings</vt:lpstr>
      <vt:lpstr>宋体</vt:lpstr>
      <vt:lpstr>Office Theme</vt:lpstr>
      <vt:lpstr>2024年团圆路上的新春佳节</vt:lpstr>
      <vt:lpstr>目录</vt:lpstr>
      <vt:lpstr>春节的起源和历史</vt:lpstr>
      <vt:lpstr>春节的起源和传说</vt:lpstr>
      <vt:lpstr>春节的历史演变</vt:lpstr>
      <vt:lpstr>春节的传统习俗</vt:lpstr>
      <vt:lpstr>2024年春节的特色</vt:lpstr>
      <vt:lpstr>团圆路上的新春佳节的意义</vt:lpstr>
      <vt:lpstr>2024年春节的庆祝方式</vt:lpstr>
      <vt:lpstr>2024年春节的文化活动</vt:lpstr>
      <vt:lpstr>春节的传统习俗和活动</vt:lpstr>
      <vt:lpstr>贴春联和年画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2024-09-05T06:44:11.398</cp:lastPrinted>
  <dcterms:created xsi:type="dcterms:W3CDTF">2024-09-04T22:44:11Z</dcterms:created>
  <dcterms:modified xsi:type="dcterms:W3CDTF">2024-09-04T22:44:13Z</dcterms:modified>
</cp:coreProperties>
</file>