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C7AD6-92FB-443A-BF81-BDE77C444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9CB52-AEE4-47A2-BC96-FF4DF1135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AEFE8-2B84-4957-95A2-585255CC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0AFAF-5FB4-41D5-9D41-B832880D2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6EB04-C831-4A1C-94C0-FA528483C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F27FF-BF57-4764-9A65-1AB37221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EDBAC-8AC7-44F4-8D0B-A46F120B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720A9-EF62-4FE8-AD17-003900127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CDE10-F5DF-4619-8949-88AA96D44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34526-FA41-4D1C-AA02-74220A9F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759BD-A4C4-4C67-843F-51344F2DF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0023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感恩心态对员工工作动力的推动作用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员工工作动力分析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感恩心态在员工工作动力中应用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案例分析：感恩心态推动员工工作动力实例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挑战与对策：如何持续有效地培养员工感恩心态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总结与展望：感恩心态在未来职场中发展趋势及影响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感恩心态是指员工对于组织、领导、同事等给予的关心、支持和帮助心怀感激，并愿意通过积极工作、回报组织的一种心理状态。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感恩心态的特点包括：真诚性、积极性、回报性和持久性。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员工对组织的感恩心态能够增强其对工作的认同感和归属感，从而提高工作满意度。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感恩心态能够激发员工的内在动力，使其更加积极主动地投入工作，提高工作效率和质量。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增强员工工作动力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感恩心态有助于员工与组织之间建立良好的互动关系，增强彼此的信任和合作，促进组织的和谐发展。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促进员工与组织的和谐发展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组织可以通过宣传、培训等方式营造感恩文化氛围，引导员工关注他人的付出和贡献，培养感恩意识。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营造感恩文化氛围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领导应关注员工的需求和困难，给予及时的关怀和支持，让员工感受到组织的温暖和关爱。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加强员工关怀与支持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组织可以鼓励员工通过口头或书面形式表达对他人的感激之情，增强员工之间的情感联系和互动。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鼓励员工表达感激之情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组织可以建立合理的激励机制，对员工的优秀表现和贡献给予及时的肯定和奖励，激发员工的感恩心态和工作动力。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感恩心态培养方法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员工工作动力分析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19" r="32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员工对工作的兴趣、热情、责任感和自我实现需求等内在因素。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内在动力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工作环境、薪酬福利、晋升机会、领导认可等外部激励因素。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外在动力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员工工作动力来源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影响员工工作动力因素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040" r="130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931" r="199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工作任务的挑战性、多样性和创造性等。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办公设施、团队氛围、沟通协作等。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员工的能力、性格、情绪、职业规划等。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企业文化、管理制度、领导风格等。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225" r="52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目标设定与反馈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营造良好的工作氛围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提升员工工作动力策略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设定明确的工作目标，提供及时的反馈和认可。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建立合理的薪酬福利制度，实施多元化的激励措施。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提供针对性的培训和发展机会，提升员工能力。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加强团队建设，促进员工间的沟通与合作。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感恩心态在员工工作动力中应用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感恩心态使员工更加珍视与企业的关系，从而增强对企业的归属感和忠诚度。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员工在感受到企业的关怀和支持后，会更加愿意为企业的发展贡献自己的力量。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977" b="5977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感恩心态有助于员工之间建立深厚的信任和合作关系，从而提高团队的凝聚力和向心力。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增强员工归属感与忠诚度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当员工感受到自己的付出得到了应有的回报和认可时，会更加积极地投入工作，形成良性循环。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感恩心态有助于员工培养乐观、积极的心态，更好地应对工作中的挑战和压力。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感恩心态使员工更加容易满足，对于工作中的成就和收获会更加珍惜和感激，从而提高员工的满意度和幸福感。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提高员工满意度与幸福感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https://d.book118.com/708100023101006040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2024-09-19T03:52:27.586</cp:lastPrinted>
  <dcterms:created xsi:type="dcterms:W3CDTF">2024-09-18T19:52:27Z</dcterms:created>
  <dcterms:modified xsi:type="dcterms:W3CDTF">2024-09-18T19:52:29Z</dcterms:modified>
</cp:coreProperties>
</file>