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49EC7F-8BC6-401B-BEBC-518730AA68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EFAB03-4197-43DF-86F1-A3F42F5B9B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6AEF59-13E2-442C-9F9A-D21DF9291A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B09E08-7882-4479-B9C2-6F8D1BE289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B91078-A69B-4CE7-A653-4BC05422DD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7F8F2C-24C7-425E-A260-E545F0491D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3B20A8-3E9D-4703-ADFA-D8690C8A04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C9E3BA-6BA1-4C52-A06C-45A73C0112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174B60-1FE4-4EE4-9E9E-910EB865A3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A9D1E1-1EE3-4EFE-86F8-816D8D1824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4CCC77-D0EC-455E-8228-ED1E8BA543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100031125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2024-02-04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安全意识守护家园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安全意识重要性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家庭安全常识普及</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网络安全问题及应对策略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交通安全出行指南</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校园安全教育实践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食品安全与健康饮食建议</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安全意识重要性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提高人们对潜在危险的认识和警觉性，从而采取预防措施避免事故发生。</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强化安全意识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083" r="16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遵守安全规程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6375" b="6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定期检查维护</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3333" b="33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严格遵守各种安全操作规程和制度，确保工作、生活等各方面的安全。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对设备、设施进行定期检查和维护，及时发现并消除安全隐患。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预防事故发生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安全意识强的人更懂得如何保护自己的生命安全，避免受到伤害。</a:t>
            </a:r>
          </a:p>
        </p:txBody>
      </p:sp>
      <p:pic>
        <p:nvPicPr>
          <p:cNvPr id="6" name="Picture 6"/>
          <p:cNvPicPr>
            <a:picLocks noChangeAspect="1"/>
          </p:cNvPicPr>
          <p:nvPr/>
        </p:nvPicPr>
        <p:blipFill>
          <a:blip r:embed="rId2"/>
          <a:srcRect l="18417" r="184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保护个人安全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提高财产安全防范意识，采取有效措施防止财产被盗、被损坏等。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维护财产安全</a:t>
            </a:r>
          </a:p>
        </p:txBody>
      </p:sp>
      <p:pic>
        <p:nvPicPr>
          <p:cNvPr id="10" name="Picture 10"/>
          <p:cNvPicPr>
            <a:picLocks noChangeAspect="1"/>
          </p:cNvPicPr>
          <p:nvPr/>
        </p:nvPicPr>
        <p:blipFill>
          <a:blip r:embed="rId3"/>
          <a:srcRect l="8500" r="8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542" r="2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在遭遇突发事件时，能够迅速采取应对措施，降低人身和财产损失风险。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降低损失风险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保障人身财产安全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安全意识强的人更懂得尊重他人、遵守社会规则，从而减少社会矛盾冲突。</a:t>
            </a:r>
          </a:p>
        </p:txBody>
      </p:sp>
      <p:pic>
        <p:nvPicPr>
          <p:cNvPr id="4" name="Picture 4"/>
          <p:cNvPicPr>
            <a:picLocks noChangeAspect="1"/>
          </p:cNvPicPr>
          <p:nvPr/>
        </p:nvPicPr>
        <p:blipFill>
          <a:blip r:embed="rId2"/>
          <a:srcRect l="4000" r="40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减少社会矛盾</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整体提升公众的安全意识，有助于提高整个社会的安全感和幸福感。</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提高社会安全感</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安全意识的培养和传播有助于营造和谐稳定的社会环境，促进社会的持续健康发展。</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促进和谐发展</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维护社会稳定和谐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家庭安全常识普及</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定期检查家庭火灾隐患，不乱丢烟蒂、火柴等易燃物品；配置灭火器、烟雾报警器等消防设备，并确保其有效性；熟悉逃生路线和火灾应急电话。</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安装防盗门窗、报警器等安全设施；不轻易透露家庭住址、电话号码等个人信息；外出时锁好门窗，保管好钥匙；遇到可疑情况及时报警。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防火防盗措施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防盗</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防火</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885" b="12885"/>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电器使用与保养注意事项</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使用电器前仔细阅读说明书，了解正确使用方法；不私拉乱接电线，不超负荷用电；用完电器后及时关闭电源，避免长时间待机。</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定期对电器进行保养和检查，及时更换老化、破损的电线和电器部件；发现电器故障或异常情况应及时停止使用并请专业人员维修。</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563" r="285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火灾自救</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保持冷静，迅速判断火源和逃生路线；用湿毛巾捂住口鼻，低姿势逃生；不乘坐电梯，选择楼梯逃生；逃生途中关闭防火门、窗以减缓火势蔓延。</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溺水互救</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发现有人溺水时，应大声呼救并拨打救援电话；利用救生圈、竹竿等物品进行救援；不会游泳者切勿盲目下水救人，以免发生更大危险。</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触电急救</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发现有人触电时，应立即切断电源或用绝缘物体将电线挑开；使触电者脱离电源后，迅速进行人工呼吸和胸外心脏按压等急救措施；同时拨打急救电话送医治疗。</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紧急情况下自救互救方法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网络安全问题及应对策略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424" b="542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1573" b="11573"/>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6470" b="1647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网络诈骗类型及识别方法</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钓鱼网站与邮件</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识别伪装成正规机构、通过虚假链接或邮件诱导用户输入个人信息或进行资金转账的诈骗手段。</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社交工程攻击</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警惕利用人性弱点，如贪婪、好奇、信任等，通过假冒身份、编造故事等手段骗取用户信任和信息。</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恶意软件与病毒</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了解如何通过安全软件、官方下载渠道等措施防范恶意软件和病毒的攻击，避免个人信息泄露和财产损失。</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隐私设置</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在社交媒体和在线平台中合理设置隐私权限，避免个人信息被过度收集和滥用。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密码安全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设置复杂且不易被猜测的密码，定期更换密码，避免使用相同或简单的密码。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安全浏览与购物</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使用安全的浏览器和购物平台，注意识别并防范钓鱼网站和虚假广告。</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8179" r="8179"/>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7250" r="725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个人信息保护技巧分享</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292" r="13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积极参与网络安全教育</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了解网络安全知识和法律法规，提高网络安全意识和防护能力。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控制上网时间</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合理规划上网时间，避免长时间沉迷于网络世界，影响生活和工作。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拒绝网络暴力与色情信息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自觉抵制网络暴力和色情信息，维护网络健康与文明。</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健康上网习惯培养</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https://d.book118.com/708100031125006037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2024-09-17T20:36:24.078</cp:lastPrinted>
  <dcterms:created xsi:type="dcterms:W3CDTF">2024-09-17T12:36:24Z</dcterms:created>
  <dcterms:modified xsi:type="dcterms:W3CDTF">2024-09-17T12:36:26Z</dcterms:modified>
</cp:coreProperties>
</file>