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02A86-A4D6-4CA9-AFA4-E41B70F00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CB5BA-CD5B-495A-96CE-0C9FD0788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EE4F6-92B9-4D75-8535-C0C43168E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05B4B2-9265-4204-A754-CAAD2060F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AA77CA-B37A-4B65-A88D-39ED8C5CF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9FAE61-40EA-469D-B661-DA09F9F37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2AC4C9-530B-49FD-BC56-1C706F98E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21EEB-ADB2-4BA0-8A7B-2CD03193D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EF361-2D46-4A86-B6B1-F74A3DCE2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958FF-7FD4-4F5A-85DE-0E6BDE8E0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BB463-214C-4DCF-8E63-331E0CE18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0003604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制鞋行业2024年财务策略展望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2024年市场预测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财务策略制定背景与目标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2024年财务策略核心内容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实施计划与时间表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评估与调整机制设计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制鞋行业是一个庞大的全球产业，涉及多个细分领域，如运动鞋、皮鞋、休闲鞋等。根据最新的市场研究数据，全球制鞋市场规模已达数千亿美元。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制鞋产业链包括原材料供应、设计研发、生产制造、品牌营销和零售等环节。其中，设计和品牌营销环节附加值较高，是制鞋企业提升竞争力的关键。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制鞋行业经历了从手工制鞋到工业化生产的转变，随着科技的不断进步，智能制造、个性化定制等新模式逐渐兴起。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制鞋行业概况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886" r="7886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随着全球经济复苏和消费者购买力提升，制鞋行业增长率预计将略高于全球GDP增长率。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增长动力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新兴市场崛起、消费升级、技术创新等都是推动制鞋行业增长的重要因素。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根据市场研究机构的数据，全球制鞋市场规模在未来几年内有望继续保持稳定增长，其中亚洲市场增长尤为迅速。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消费者对鞋履的个性化需求日益凸显，对设计感、时尚感和舒适度等方面有更高要求。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环保理念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随着环保意识的普及，消费者越来越注重鞋履的环保性能，如使用可持续材料、减少废弃物排放等。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智能化趋势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智能穿戴设备的兴起也带动了鞋履的智能化发展，如步数统计、健康监测等功能逐渐成为消费者关注的热点。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Nike、Adidas、Puma等国际知名品牌凭借强大的品牌影响力和研发实力，在全球市场占据主导地位。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国际品牌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安踏、李宁、特步等国内品牌通过不断提升产品品质和设计水平，逐渐在国内市场崭露头角，并积极拓展国际市场。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国内品牌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一些新兴品牌和小型制造商通过灵活的经营策略和创新的营销手段，在细分市场和特定消费群体中取得了一定市场份额。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新兴力量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2024年市场预测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市场规模及增长预测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根据历史数据和行业趋势分析，预计到2024年，全球制鞋市场规模将达到数千亿美元。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增长预测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随着全球经济复苏和消费者购买力提升，制鞋市场有望在未来几年保持稳定增长，增长率预计在3%-5%之间。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消费者对鞋履的个性化需求将持续增长，对定制、设计感等元素的追求将成为市场主流。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消费者对鞋履的舒适性和功能性要求越来越高，这将推动制鞋企业在材料选择、工艺改进等方面进行创新。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舒适性与功能性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随着环保意识的提高，消费者对环保、可持续材料的鞋履需求将增加，制鞋企业需要关注环保趋势并采取相应的措施。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环保与可持续性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制鞋企业将加大数字化转型力度，通过引入先进的信息技术提高生产效率、降低成本并优化供应链管理。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随着工业4.0的推进，制鞋行业将逐步实现智能化制造，提高生产自动化程度，减少人工干预，提升产品质量和生产效率。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智能化制造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品牌建设和国际化发展将成为制鞋企业的重要战略，通过提升品牌影响力和拓展国际市场，企业将获得更多的市场份额和利润空间。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品牌化与国际化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市场机会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新兴市场如亚洲、非洲等地的快速发展将为制鞋行业带来巨大的市场潜力；同时，随着电商平台的普及，线上销售渠道将成为制鞋企业拓展市场的重要途径。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国际政治经济环境的不稳定性、原材料价格波动、劳动力成本上升等因素将对制鞋行业带来一定的挑战；此外，行业竞争激烈，企业需要不断提高自身竞争力以应对市场变化。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潜在市场机会与挑战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财务策略制定背景与目标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财务状况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公司目前的资产、负债、现金流等财务状况良好，具有一定的财务稳健性和灵活性。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经营业绩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公司近年来的销售收入和利润水平呈现稳定增长趋势，市场份额逐步提升。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公司已建立完善的风险管理体系，能够有效应对市场波动和不确定性因素。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公司现状分析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50" r="14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国家对制鞋行业的环保、安全等法规要求不断提高，公司需积极应对并调整生产流程和管理策略。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制鞋行业竞争激烈，国内外品牌众多，公司需不断提升品牌影响力和市场竞争力。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随着消费者需求日益多样化和个性化，公司需紧跟市场趋势，加强产品创新和定制化服务。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行业发展对公司影响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通过优化成本结构、提高产品附加值等方式，提升公司的盈利水平。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提升盈利能力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合理安排资金使用计划，降低财务风险，提高资金使用效率。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加强资金管理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为公司的研发创新、市场拓展等提供有力的财务支持。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支持业务发展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财务策略制定目标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https://d.book118.com/708100036042006027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2024-09-05T01:40:05.353</cp:lastPrinted>
  <dcterms:created xsi:type="dcterms:W3CDTF">2024-09-04T17:40:05Z</dcterms:created>
  <dcterms:modified xsi:type="dcterms:W3CDTF">2024-09-04T17:40:07Z</dcterms:modified>
</cp:coreProperties>
</file>