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81A37A-3B21-4CFC-B1B2-91A4D67A1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FF512-CF31-4CDA-88A8-42A7E11F6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F38C8A-772F-4F44-BB4A-5DB524F7E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1AC680-AD4C-4CDC-8094-75FDC8DA71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C78444-6E86-4635-BA9F-A51AD1CFFB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BD933E-9ED6-414F-A8C3-6FAFCB995A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5EF5A9-CB9A-4F57-9380-F69719D122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8939DC-BF14-40CB-A5D4-01BF47FBE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18CBC9-DD83-4B3D-A4EF-120CB65FD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2FBB66-E374-4A21-9EEB-9D3C6CB9C2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7C226A-D9BA-4E8B-834E-4F2FDA6C8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00103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股票基金投资策略方法概述课件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股票基金投资工具与平台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股票基金投资的实战技巧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股票基金投资的案例分析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股票基金投资基础知识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股票基金是指以股票为主要投资对象的基金，通过集合投资者的资金购买、持有和交易股票，实现资产的增值。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按照投资策略，股票基金可分为成长型基金、价值型基金和平衡型基金；按照投资对象，可分为大盘股基金、中小盘股基金和行业主题基金等。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股票基金的定义与分类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股票基金的分类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股票基金的定义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股票基金的投资目标通常为追求长期资本增值，同时根据基金类型和投资策略的不同，可能还会追求稳定的收益或保持适度的流动性。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投资目标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股票基金的投资原则主要包括分散投资、长期投资、价值投资和风险管理。分散投资可以降低单一股票的风险；长期投资可以避免短期市场波动的干扰；价值投资关注股票的内在价值；风险管理则通过控制仓位和个股集中度来降低整体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投资原则</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股票基金的投资目标与原则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88" r="226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投资风险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基金的投资风险主要包括市场风险、信用风险和流动性风险。市场风险是指由于市场价格波动导致的投资损失；信用风险是指借款方违约导致的损失；流动性风险则是指在市场交易不活跃或无法卖出资产时导致的损失。</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投资回报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股票基金的投资回报主要来源于所投资的股票的增值和分红。在市场行情好的时候，股票基金的回报通常较高，但同时也伴随着较大的波动和风险。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股票基金的投资风险与回报</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股票基金投资策略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主动投资策略是一种积极的管理方式，通过主动选择和管理投资组合，以寻求超越市场平均收益的表现。</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主动投资策略需要投入大量时间和资源进行市场调研和数据分析，以识别具有潜力的投资机会。</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主动投资者通常会进行深入的公司分析，包括财务状况、行业地位、竞争优势等，以评估股票的内在价值。他们也会关注宏观经济因素和市场情绪，以调整投资组合的配置。</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主动投资策略通常涉及深入研究公司基本面、宏观经济和市场走势，以寻找被低估或具有潜力的股票。这种策略需要较高的专业知识和经验，以及对市场趋势的敏锐洞察。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主动投资策略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被动投资策略是一种消极的管理方式，通过复制和追踪指数的表现，力求获得市场平均收益。</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动投资策略通常涉及购买并持有指数基金或ETF（交易型开放式指数基金），这些基金或ETF的组合成分股与某个特定指数（如标普500指数）相同。这种策略的优势在于管理费用较低，且无需进行主动的市场调研和选股。</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被动投资策略适合那些希望简单、方便地参与股市的投资者，但需要注意的是，这种策略无法超越市场平均表现。</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被动投资者通常关注市场指数的表现和调整，以及相关的ETF或指数基金的跟踪误差和管理费用。他们通常不进行主动的调整或交易，而是长期持有并等待市场回报。</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被动投资策略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混合投资策略</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总结词：混合投资策略是一种结合主动和被动管理方式的策略，旨在寻求在控制风险的同时获得超越市场的收益。</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详细描述：混合投资策略通常包括一部分主动管理的股票和一部分被动管理的指数基金或ETF。主动管理的部分涉及深入的公司分析和市场调研，而被动管理的部分则关注市场指数的表现和调整。</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总结词：混合投资策略适合那些既希望获得市场的平均收益，又希望通过主动管理来提高收益的投资者。</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详细描述：混合投资者需要根据市场环境和个人风险承受能力来调整主动和被动部分的配置比例。他们需要关注宏观经济和市场走势，以及个别公司的基本面信息，同时也要注意跟踪指数基金或ETF的表现和调整。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https://d.book118.com/708100103076006045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2024-09-26T03:55:10.701</cp:lastPrinted>
  <dcterms:created xsi:type="dcterms:W3CDTF">2024-09-25T19:55:10Z</dcterms:created>
  <dcterms:modified xsi:type="dcterms:W3CDTF">2024-09-25T19:55:12Z</dcterms:modified>
</cp:coreProperties>
</file>