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E3F2B-EF05-4293-B0B5-C3B8D698D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0AAB4-5D32-44A5-8E70-3EE53B406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14586-8D7C-47DA-ABA7-ADD2C6541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6C6A8-F00A-4EDD-9382-C7769BF7A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1BD72-2BF0-473E-9FD8-A403AD8DE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908DC3-E447-427A-8875-69AA2F3DF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A6B00-CCCF-446C-BD0E-28E2709FB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77FD8-BB36-4146-BA86-95743DC16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E6F74-3C92-4B85-8A58-520675AA9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2CC85-24D7-4F1B-AF7E-D9192047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E466-497B-4967-93AD-553D35E17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101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构建医药经理的决策能力模型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医药经理的角色与职责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决策能力模型的构建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医药经理的决策能力分析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医药经理决策能力的提升途径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案例分析：成功医药经理的决策能力实践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随着医药行业的快速发展，医药经理需要具备更高的决策能力来应对市场变化和挑战。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提升医药经理决策能力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医药行业正经历着巨大的变革，包括技术创新、政策调整、市场竞争等方面的变化，医药经理需要不断提升自己的决策能力来适应这些变革。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适应医药行业变革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53" b="1953"/>
          <a:stretch>
            <a:fillRect/>
          </a:stretch>
        </p:blipFill>
        <p:spPr>
          <a:xfrm>
            <a:off x="9048606" y="874695"/>
            <a:ext cx="2745886" cy="2639929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3193" r="2319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明确决策能力构成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通过构建决策能力模型，可以明确医药经理需要具备哪些方面的能力和素质，从而有针对性地进行培养和提升。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提高决策效率和准确性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具备完善的决策能力模型可以帮助医药经理在面对复杂问题时，快速准确地做出决策，提高企业的竞争力和市场地位。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对于医药经理个人而言，通过不断提升自己的决策能力，可以更好地应对职业挑战，实现个人职业发展和成长。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决策能力模型的重要性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医药经理的角色与职责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19" r="3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81" r="312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医药经理的定位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他们是连接医药企业与医生、医院、药店等客户的重要桥梁，承担着拓展市场、推广产品、建立品牌等重要任务。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医药经理是医药企业中的核心管理人员，负责全面管理和运营医药销售业务。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医药经理的职责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制定销售策略和计划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根据市场需求和竞争状况，制定销售策略和计划，包括销售目标、市场推广、产品定位等。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收集和分析市场、竞争对手和客户的信息，为制定销售策略和计划提供数据支持。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管理销售团队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组建和培训销售团队，监督销售人员的日常工作表现，确保销售目标的达成。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建立和维护与医生、医院、药店等客户的关系，了解客户需求，提供个性化的产品和服务。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根据市场调研和分析结果，制定年度、季度和月度的销售计划。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对销售团队的销售业绩进行定期评估，给予相应的奖励和惩罚，并针对存在的问题进行反馈和指导。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将销售计划转化为具体的销售任务，分配给销售团队，并设定合理的销售目标。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分配销售任务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定期跟踪销售团队的执行情况，及时发现和解决问题，确保销售计划的顺利推进。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监督销售执行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定期拜访客户，了解客户需求变化，提供个性化的产品和服务方案。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决策能力模型的构建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决策能力是指医药经理在复杂多变的市场环境中，通过分析、判断、选择和执行等一系列思维活动，最终做出符合企业战略目标和市场需求的决策的能力。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决策的性质和重要性，决策能力可分为战略性决策能力、战术性决策能力和操作性决策能力。其中，战略性决策能力关注企业长期发展方向和重大投资决策；战术性决策能力关注企业在特定市场或产品领域的竞争策略；操作性决策能力则关注企业日常运营和管理中的具体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决策能力模型的构建方法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通过收集实际数据，运用统计分析和机器学习等方法对模型进行验证和优化，确保模型的有效性和准确性。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验证和优化模型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通过对医药经理的工作职责和市场环境进行深入分析，确定影响其决策能力的关键因素，如市场洞察力、分析判断能力、风险评估能力、团队协作能力等。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确定决策能力的构成要素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基于构成要素，运用层次分析法、模糊综合评价等方法，构建医药经理的决策能力模型。该模型应包括多个层次和指标，以全面评估医药经理的决策能力。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构建决策能力模型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将决策能力模型应用于医药经理的选拔过程中，通过评估候选人的决策能力水平，选拔出具备优秀决策能力的医药经理。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选拔优秀医药经理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根据医药经理在决策能力模型中的表现，制定个性化的培训计划，提高其决策能力的短板，促进全面发展。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制定个性化培训计划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通过分析医药经理在决策过程中的行为和结果，发现企业决策流程中存在的问题和不足，提出优化建议，提高企业整体决策效率和准确性。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优化企业决策流程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决策能力模型的应用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医药经理的决策能力分析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https://d.book118.com/708101011005006035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2024-09-13T16:43:37.882</cp:lastPrinted>
  <dcterms:created xsi:type="dcterms:W3CDTF">2024-09-13T08:43:37Z</dcterms:created>
  <dcterms:modified xsi:type="dcterms:W3CDTF">2024-09-13T08:43:40Z</dcterms:modified>
</cp:coreProperties>
</file>