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F9C9B-64AD-4289-A035-E27A60D53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ADEC4-08EE-4898-B88F-B2A687986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7AC37-E9D1-42F0-AF65-7F2F27021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31F72-AAE6-43E9-96E5-FBAF4D2A7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A3B76B-CA37-4291-8E91-664F8E4AE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5CF3CC-AE5A-4B2B-B7E9-802F10158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56BE4E-896F-4B8C-A91C-294DE211E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DF05B-1AAF-4886-BC2B-F40455DE8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37CA8-6E3B-4429-9D22-48E145352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A2F52-DE2B-4148-99A5-024F554F0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FD5CE-7327-4115-8981-665F34E99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01024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护理胎膜早破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胎膜早破的概述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胎膜早破的护理评估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胎膜早破的护理措施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胎膜早破的预防与控制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胎膜早破的案例分享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胎膜早破的概述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胎膜早破是指在临产前发生胎膜破裂，可分为足月胎膜早破和未足月胎膜早破。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根据发生时间的不同，胎膜早破可分为足月胎膜早破和未足月胎膜早破，前者发生在妊娠37周后，后者发生在妊娠37周前。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胎膜早破的病因较为复杂，可能与感染、子宫颈功能不全、创伤、羊膜腔压力增加、胎儿先露部高浮等因素有关。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胎膜破裂后，羊水流出，子宫腔与外界相通，细菌易进入宫腔，引起宫内感染。此外，胎膜破裂后羊水减少，子宫对胎儿的缓冲作用减弱，可能导致胎儿宫内窘迫和脐带脱垂等并发症。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75" b="52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孕妇突然感到阴道有液体流出，可能混有胎脂和胎粪。流出的液体通常无色、无味，但可能伴有羊膜腔感染的症状，如发热、母胎心率增快等。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根据临床表现和体格检查，结合实验室检查（如阴道分泌物pH值测定）和影像学检查（如超声检查），可以确诊胎膜早破。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胎膜早破的护理评估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观察羊水的颜色、量及性状，了解羊水是否混浊、是否存在胎粪等。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评估孕产妇的生命体征，包括体温、脉搏、呼吸、血压等。了解孕产妇的病史、用药史以及孕期保健情况。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监测胎心、胎动情况，评估胎儿宫内安危。通过胎心监护、B超等手段，了解胎儿生长发育情况及羊水情况。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检查孕产妇的感染指标，如白细胞计数、C反应蛋白等，以判断是否存在感染。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孕产妇状况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胎儿状况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感染指标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羊水情况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一旦发现胎膜早破，应立即进行护理评估，确保胎儿和孕产妇的安全。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全面体检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对孕产妇进行全面的身体检查，包括腹部触诊、阴道检查等。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了解孕产妇的既往病史、家族史、用药史等情况，为评估提供参考依据。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动态观察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在评估过程中，应动态观察胎儿和孕产妇的情况变化，以便及时调整护理措施。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根据评估结果，分析胎膜早破的原因、对胎儿和孕产妇的影响，制定相应的护理计划。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对于存在感染征象的孕产妇，应加强抗感染治疗，必要时终止妊娠。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对于羊水过少或胎儿窘迫的情况，应及时采取措施，如羊膜腔灌注、终止妊娠等。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对于评估结果为正常的孕产妇，应给予适当的护理指导，如保持外阴清洁、合理饮食等。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胎膜早破的护理措施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对孕妇进行心理疏导，缓解其紧张、焦虑的情绪，增强其信心。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352" r="1035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向孕妇及家属介绍胎膜早破的相关知识，提高其对疾病的认识。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为孕妇提供情感支持，鼓励其积极配合治疗。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https://d.book118.com/708101024012006044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2024-09-23T22:16:07.966</cp:lastPrinted>
  <dcterms:created xsi:type="dcterms:W3CDTF">2024-09-23T14:16:07Z</dcterms:created>
  <dcterms:modified xsi:type="dcterms:W3CDTF">2024-09-23T14:16:09Z</dcterms:modified>
</cp:coreProperties>
</file>