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F0B3E-6174-4C48-9101-01B0B678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568F2-75B7-4AA2-8CEE-BDF346E2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88CA8-A9C1-4F9B-B1D5-4736C33C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AFAE1-DCA8-4EE1-B5E1-3AF2529E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033509-2ECE-45B1-BE38-2805DDE5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CBC1E-E669-4362-B8E2-82376E06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5DD6C-2025-4922-9C8D-CC2F1888B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0E40F-CD1B-4855-9B09-618AAD93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A296E-42D0-4223-8E24-264500EB5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4B70C-CA71-4AD1-8358-78C92360A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1352A-DAC5-4565-9016-D36210210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1070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新能源建设的风险与科学防范策略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新能源建设中的风险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新能源建设风险的防范策略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新能源建设风险防范的案例分析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新能源的定义与种类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指除了化石能源之外的、可再生、清洁、高效的能源类型。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新能源种类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主要包括太阳能、风能、水能、潮汐能、生物质能等。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新能源的使用可以显著减少对环境的污染，降低温室气体排放。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081" b="80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发展新能源有助于减少对传统能源的依赖，提高国家能源安全。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新能源产业的发展可以带动相关产业链的发展，创造就业机会，促进经济发展。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随着技术的进步和环保意识的提高，新能源建设在全球范围内得到了快速发展。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未来新能源将逐渐成为主导能源，其发展将更加注重技术创新和产业融合。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新能源建设的发展现状与趋势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新能源建设中的风险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新能源设备在运行过程中可能出现故障，导致生产中断或效率降低。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随着科技的发展，新能源技术也在不断更新换代，企业可能面临技术落后和被淘汰的风险。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新能源技术的研发需要大量资金和人力资源的投入，研发失败可能导致企业经济损失。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新能源市场的需求受多种因素影响，如能源价格、政策变化等，可能导致市场需求波动，影响企业收益。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竞争加剧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随着新能源市场的不断发展，竞争者数量不断增加，企业可能面临激烈的市场竞争。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新能源设备及产品可能涉及国际贸易，国际贸易政策的变化可能对企业的经营产生影响。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政府对新能源产业的政策可能发生变化，如补贴政策、税收政策等，可能对企业经营产生影响。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新能源产业相关的法规可能发生变化，企业需遵守新的法规要求，否则可能面临法律风险。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政府在采购新能源设备或服务时可能存在不确定性，影响企业的市场份额。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涉及国际业务的能源企业可能面临汇率波动的风险，影响企业的财务状况。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新能源项目通常需要大量资金投入，企业可能面临融资困难的风险。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新能源项目的投资回报期较长，可能影响企业的短期收益和现金流。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新能源设施可能受到自然灾害的影响，如极端天气、地震等，导致设施损坏或运营中断。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新能源建设可能对生态环境产生一定影响，如占地、噪声等，需采取相应的环保措施。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生态影响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新能源建设风险的防范策略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https://d.book118.com/708101070032006030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2024-09-06T12:26:55.277</cp:lastPrinted>
  <dcterms:created xsi:type="dcterms:W3CDTF">2024-09-06T04:26:55Z</dcterms:created>
  <dcterms:modified xsi:type="dcterms:W3CDTF">2024-09-06T04:26:57Z</dcterms:modified>
</cp:coreProperties>
</file>