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B7885-1E64-46A9-9237-5C9B9CB51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7008E-7062-4C4D-A53A-124FA1978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3A6E-3838-4F46-8C6C-77E24F645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3F859-DC44-4782-A7AD-CE352097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B57C5-1B48-4F10-80A6-FEABB3E13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8DD8EE-CCEF-4111-B62D-C372179A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E4F077-52F3-40D8-924E-DB3D3706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87865-3FCD-4FE9-A18B-0138154D4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D7CD1-E587-4F52-ACDE-3E6ACC689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148BC-AF24-4A86-912B-853E55B5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505B2-E2D9-4110-8184-38FC9ED9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1124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新生儿黄疸预防宣教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新生儿黄疸的早期发现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新生儿黄疸的误区与澄清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新生儿黄疸预防宣教的实践与建议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新生儿黄疸是由于胆红素代谢异常导致血液中胆红素水平升高，表现为皮肤、巩膜等部位黄染。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生理性黄疸和病理性黄疸。生理性黄疸通常在出生后2-3天出现，一周内自行消退；病理性黄疸出现时间早、持续时间长，需要治疗。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生理性黄疸主要由于新生儿肝脏功能尚未发育完全，导致胆红素代谢慢；病理性黄疸可能由新生儿溶血、肝炎、先天性胆道闭锁等疾病引起。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皮肤、巩膜黄染，严重时可出现神经症状，如嗜睡、反应低下等。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通过观察症状和实验室检查（如血清胆红素水平）进行诊断。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对于生理性黄疸，一般无需特殊处理；病理性黄疸需根据病因采取相应治疗措施，如光照疗法、换血疗法等。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黄疸对新生儿健康的影响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黄疸是新生儿常见的疾病，严重时可能影响大脑发育，甚至导致智力低下、听力受损等。因此，预防黄疸对于保障新生儿健康至关重要。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预防黄疸的经济学意义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通过预防黄疸，可以降低医疗费用和家庭负担，同时减少社会医疗资源的浪费。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预防黄疸的必要性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充足的水分摄入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适当的阳光照射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预防黄疸的方法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适当的阳光照射可以促进新生儿体内胆红素的代谢和排出，有助于预防黄疸。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保证新生儿充足的水分摄入，有助于加快胆红素的排泄，降低黄疸的风险。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母乳喂养有助于促进新生儿肠道菌群的建立，从而降低胆红素在肠道的吸收，减少黄疸的发生。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定期监测新生儿的黄疸情况，以便及时发现并采取相应的预防和治疗措施。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注意观察新生儿的皮肤颜色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避免过度喂养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新生儿皮肤颜色变化是判断黄疸程度的重要指标，家长应密切观察，如有异常及时就医。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过度喂养可能导致新生儿肠胃负担过重，影响胆红素代谢，进而增加黄疸的风险。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新生儿体温调节中枢发育尚未完全，应注意保持适宜的室内温度和湿度，避免因寒冷导致的新生儿低体温和黄疸加重。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预防黄疸的注意事项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新生儿黄疸的早期发现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观察新生儿皮肤颜色是否出现黄染，特别是白眼球和手脚心。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注意皮肤颜色的变化，如由红润变为黄色或橙色。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对比新生儿出生时和之后的皮肤颜色，发现明显差异时应引起警惕。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观察新生儿的皮肤颜色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观察新生儿饮食是否正常，有无食欲不振或过度哭闹。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注意排便次数和颜色，出现白色或浅黄色大便可能是黄疸症状。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留意新生儿是否有呕吐、发热等其他异常表现。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注意新生儿的饮食和排便情况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https://d.book118.com/708101124033006035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2024-09-13T23:20:17.328</cp:lastPrinted>
  <dcterms:created xsi:type="dcterms:W3CDTF">2024-09-13T15:20:17Z</dcterms:created>
  <dcterms:modified xsi:type="dcterms:W3CDTF">2024-09-13T15:20:19Z</dcterms:modified>
</cp:coreProperties>
</file>