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6C459-070D-4BD9-A6F8-9A816E001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22ADB-B090-48E0-9FFD-B18A05BF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74F95-CCD5-499C-AAF4-712980664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33D9C-7942-4A3A-A36A-18C02DD12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F03E9-6EEC-4430-BA4B-EDF34BD9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3B72B-5937-48FE-A429-1BD409C9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F3B39-F10B-4E78-B23E-46F4881FC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9A114-C55A-484C-AFD2-2C20FD58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0999D-457E-4331-8F41-20B2E369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C2B83-35F5-46A4-8713-3CAAE614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9AF95-DA50-4FCC-A871-280A5288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1125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伊利集团调查研究分析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伊利集团战略分析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1983年成立，原为呼和浩特市一家小型的集体企业。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1996年完成股份制改造，成为中国乳制品行业第一家上市公司。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2005年开始，逐步布局全球市场，与国际乳业巨头进行合作。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2018年，成为全球乳业五强之一，也是中国唯一一家进入全球乳业五强的企业。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主要业务包括液态奶、酸奶、冷饮、奶粉等产品的研发、生产和销售。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产品覆盖全国31个省、市、自治区，并出口至世界多个国家和地区。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拥有多个知名品牌，如“伊利”、“金典”、“安慕希”等。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负责制定公司战略和重大决策。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负责公司的日常运营和管理。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乳制品行业概况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乳制品行业是我国食品工业的重要组成部分，近年来保持稳定增长。随着消费者健康意识的提高，对高品质、营养丰富的乳制品需求不断增加。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我国乳制品市场规模庞大，且呈现逐年增长趋势。其中，液态奶、酸奶、奶粉等细分市场发展迅速，为伊利集团等大型乳制品企业提供了广阔的市场空间。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随着消费升级和健康意识的提高，消费者对乳制品的需求逐渐向高品质、有机、低碳等方向转变。同时，随着电商平台的兴起，线上销售渠道逐渐成为乳制品行业的重要增长点。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伊利集团在品牌知名度、市场份额、产品线等方面具有一定的竞争优势。但在某些细分市场，如有机乳制品领域，竞争对手表现较为强势。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伊利集团在乳制品行业中面临的主要竞争对手包括蒙牛、光明、三元等大型乳制品企业，以及一些地方性乳制品企业。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面对激烈的市场竞争，伊利集团采取了多元化产品策略、品牌营销、渠道拓展等手段，以保持竞争优势。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伊利集团的消费者群体广泛，包括年轻白领、家庭主妇、学生等不同年龄段和消费层次的消费者。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消费者对乳制品的需求呈现多样化、个性化、健康化等特点。例如，消费者对酸奶的需求量较大，且对口感、营养成分等方面有较高的要求。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随着消费者健康意识的提高，对低糖、低脂、有机等健康型乳制品的需求不断增加。同时，随着生活节奏的加快，消费者对方便快捷的乳制品需求也呈上升趋势。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伊利集团财务分析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伊利集团的总资产稳步增长，流动资产和非流动资产的结构合理，能够满足企业的日常运营和长期发展需求。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资产状况分析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负债结构合理，流动负债和非流动负债的比例适中，没有出现过度依赖短期负债的情况。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负债状况分析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经营活动产生的现金流量持续为正，且现金流量增长率保持稳定，说明企业的经营状况良好，能够产生足够的现金来维持和增长企业的运营。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伊利集团的销售收入持续增长，市场份额稳步提升，说明企业在市场上的竞争力较强。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净利润率保持稳定，且净利润的增长率高于销售收入的增长率，说明企业的盈利能力较强。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成本费用控制得当，毛利率和净利率均保持稳定，没有出现过度扩张或者成本控制不力的情况。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https://d.book118.com/708101125046006032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2024-09-09T18:42:11.862</cp:lastPrinted>
  <dcterms:created xsi:type="dcterms:W3CDTF">2024-09-09T10:42:11Z</dcterms:created>
  <dcterms:modified xsi:type="dcterms:W3CDTF">2024-09-09T10:42:14Z</dcterms:modified>
</cp:coreProperties>
</file>