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AF802-97A7-4162-AD82-1BCC4E960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1A394-6401-40C5-98DC-A74DB1AED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87752-0208-4D77-8573-276F8F43C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F8059-BB5B-4F2C-9266-8C39F1834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DD14AE-8C4D-42C5-81E4-D41458B87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89F692-F969-4AAA-83A3-5D1C397AF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47428B-7713-4D98-8AB5-E19719565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F875A-1CB6-4295-A7A6-26B4EB170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F7931-A354-43AA-A9D7-CD2919BA8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BE3F3-5B86-4EEB-AE6A-2AD153958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B591B-C21D-4083-81DF-1D9C93BC1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2132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班级教育心得体会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班级教育的核心原则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班级教育的实践方法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班级教育的挑战与对策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班级教育的未来展望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通过分享班级教育心得体会，促进教师之间的交流与合作，共同提升教育质量。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探索教育创新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分享班级教育中的创新实践，鼓励教师尝试新的教学方法和手段，推动教育创新。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关注学生在班级教育中的成长和变化，探讨如何更好地促进学生的全面发展。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包括班级组织建设、学生行为规范、班级文化建设等方面的实践和经验。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班级教育管理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分享在课堂教学中采用的有效教学方法、手段及取得的成果。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课堂教学实践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探讨如何关注每个学生的个体差异，采用个性化的教育措施，促进每个学生的成长。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学生个体差异关注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分享如何与家长建立良好的合作关系，促进家校之间的有效沟通，共同关注学生的成长。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家校合作与沟通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班级教育的重要性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班级教育通过集体生活和学习，帮助学生塑造健康个性，培养良好品格，如团结协作、自律自强等。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塑造个性与品格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班级教育提供多样化的课程和活动，满足学生不同兴趣和发展需求，促进学生德、智、体、美等多方面的发展。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班级教育通过模拟社会环境，让学生学习适应集体生活，提高人际交往能力，为未来社会生活打下基础。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培养社会适应能力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对学生个体发展的影响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促进社会公平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班级教育通过提供平等的教育机会和资源，减少社会阶层差距，促进社会公平和和谐。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推动社会进步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班级教育通过培养学生的创新能力和批判性思维，为社会进步和发展提供源源不断的动力。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培养合格公民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班级教育通过传授道德规范和法律知识，帮助学生树立正确的价值观和世界观，培养合格的社会公民。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对社会发展的影响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推动教育理念更新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班级教育作为教育改革的重要组成部分，不断推动教育理念的更新和发展，如素质教育、创新教育等。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促进教育方式变革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班级教育通过实践探索，促进教育方式的变革，如合作学习、探究式学习等，提高教育质量和效率。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完善教育评价体系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班级教育通过多元化的评价方式，完善教育评价体系，更加全面、客观地评价学生的表现和发展。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对教育改革的影响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班级教育的核心原则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042" r="14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教师应确保对所有学生一视同仁，不偏袒或歧视任何一个学生，确保每个学生都能在平等的环境中接受教育。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每个学生都应有平等的机会参与课堂活动、表达观点和展示才能，教师需创造一个包容性的学习环境。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机会均等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对学生的评价应基于他们的表现和努力程度，而不是基于个人偏见或其他外部因素。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公正评价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公平性原则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421" b="642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关注学生心理健康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除了关注学生的学业成绩，教师还应关注学生的心理健康和社交技能，帮助他们建立积极的心态和人际关系。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德智体美劳全面发展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班级教育应注重学生的全面发展，包括德育、智育、体育、美育和劳动教育等各方面。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多元智能培养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教师应认识到每个学生都有不同的智能和潜力，需通过多样化的教学方法和活动来培养学生的多元智能。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全面性原则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灵活的教学方法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教师需灵活运用不同的教学方法和手段，如讲解、讨论、案例分析、实践活动等，以激发学生的学习兴趣和积极性。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教师应定期评估学生的学习进度和效果，并根据评估结果及时调整教学计划和教学方法，以确保教学效果的最大化。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教师应根据学生的个性、学习风格和需求制定个性化的教学计划，以满足不同学生的学习需求。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因材施教原则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https://d.book118.com/708102132074006031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2024-09-08T13:30:36.524</cp:lastPrinted>
  <dcterms:created xsi:type="dcterms:W3CDTF">2024-09-08T05:30:36Z</dcterms:created>
  <dcterms:modified xsi:type="dcterms:W3CDTF">2024-09-08T05:30:38Z</dcterms:modified>
</cp:coreProperties>
</file>