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8AF4F-523A-4863-8EA5-533C15426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BFB63-A89B-47D2-9B0F-854426DED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92CB1-4EF9-4F41-887E-CD4F00157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9EC8B-F93E-4A6A-BA45-494356551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66F398-C820-44A9-B9D7-D8F60A6C4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B19423-F581-41B4-AD4A-C0A6FC223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A5358-E4A1-4289-8AF1-F0479BF92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92CED-1B7E-4FEF-A3F9-CA798977B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FB2A7-C757-4FCB-8AC3-88830986B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73294-B431-48E2-A9BB-267D209BC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F93A8-E37F-4BA4-BA3C-9FAAE054E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3043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设立软件销售公司市场研究报告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运营管理与客户服务优化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全球软件销售市场规模持续增长，云计算、大数据、人工智能等新兴技术的推动使得软件需求不断增加。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软件销售市场包括企业级软件、消费级软件、嵌入式软件等多个子市场，各子市场具有不同的特点和增长趋势。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未来软件销售市场将继续保持增长，云计算、SaaS化、移动化等趋势将推动市场发展。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软件销售市场现状及趋势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开发者是软件销售市场的重要客户群体，他们对开发工具、测试工具、版本控制工具等有较高需求。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包括各行各业的企业，如金融、制造、零售等，他们对软件的需求主要集中在企业级应用、数据分析、业务流程优化等方面。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企业客户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个人用户对软件的需求主要集中在操作系统、办公软件、娱乐软件等方面。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个人用户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国内软件厂商如华为、腾讯、阿里等也在迅速发展，他们在某些领域具有竞争优势。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新兴竞争对手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随着技术的发展，一些新兴的软件公司也在不断涌现，他们通常具有创新性的产品和灵活的商业模式。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国际竞争对手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国际知名软件厂商如微软、甲骨文、IBM等具有强大的品牌影响力和技术实力，在多个领域占据领先地位。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云计算、大数据、人工智能等新兴技术的发展为软件销售市场带来了新的机会，如智能化软件、数据分析软件等具有广阔的市场前景。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市场竞争激烈，客户对软件品质和服务的要求不断提高，同时软件盗版和知识产权问题也是市场面临的挑战。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成为行业内领先的软件销售公司，提供创新、高质量的解决方案，推动数字化转型。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致力于为客户提供卓越的软件产品和服务，创造价值，助力企业成功。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公司愿景与使命阐述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专业的技术团队、丰富的行业经验、优质的产品和服务。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持续投入研发，保持技术领先地位；深入了解客户需求，提供个性化解决方案；加强品牌建设，提高市场知名度。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核心竞争力评估及提升策略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产品线规划及拓展方向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针对不同行业和客户需求，开发系列化的软件产品，包括企业管理软件、行业专用软件、云计算服务等。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在现有产品线基础上，拓展新兴技术领域，如人工智能、大数据分析等，为客户提供更全面的解决方案。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拓展方向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采用多元化的营销手段，包括线上推广、线下活动、合作伙伴关系等，提高品牌曝光度和市场份额。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制定详细的营销计划，明确目标受众、传播渠道、推广内容等，确保营销活动的有效性和针对性。同时，建立营销团队，负责策划和执行各项营销活动，跟踪效果并不断优化策略。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营销策略制定及执行计划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扁平化组织架构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减少管理层级，提高决策效率和响应速度。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建立跨部门协作机制，促进信息共享和业务协同。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灵活调整部门设置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根据市场变化和业务需求，适时调整部门设置和人员配置。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负责市场拓展、客户关系维护和销售业绩达成。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提供产品技术支持、解决方案设计和实施服务。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负责品牌宣传、市场推广和营销策略制定。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注重应聘者的行业经验、专业技能和团队协作能力，采用多种渠道进行招聘。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关键岗位职责描述与招聘策略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制定激励机制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设立明确的绩效考核标准，根据员工绩效表现给予相应的奖励和晋升机会。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鼓励员工自我发展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提供学习资源和发展平台，支持员工进行自我提升和职业发展。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包括新员工入职培训、在职员工技能提升培训和领导力培训等。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培训体系和激励机制构建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https://d.book118.com/708103043053006032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2024-09-09T20:33:29.307</cp:lastPrinted>
  <dcterms:created xsi:type="dcterms:W3CDTF">2024-09-09T12:33:29Z</dcterms:created>
  <dcterms:modified xsi:type="dcterms:W3CDTF">2024-09-09T12:33:31Z</dcterms:modified>
</cp:coreProperties>
</file>