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4EC18-0EC1-47E8-B1F8-A63620F2C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3A5F6-98BE-465C-AB00-DBF2AC804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BEC02-3C1B-4BC4-9F21-77AC5E62A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82788-67AF-4323-A8C4-8C49B85AC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6E490-2111-46DE-B23B-7DBFC4EA6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E50D3-9C23-488A-86B0-08F6BD020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DFE6D-4C4B-45CA-802F-7210DF8EE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11F6A-E9E4-4242-999C-53D20C71D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5B3A3-BDCC-481E-92ED-D3B408A9C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C0D1B-97F0-4C1A-AC86-A9503643B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86E1B-3112-4C4A-BC6D-8E950A433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30550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高炉料面监测可行性方案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高炉料面监测技术介绍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高炉料面监测的可行性分析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高炉料面监测实施方案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高炉料面监测的效益分析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钢铁工业是国民经济的重要基础产业，高炉炼铁作为钢铁生产中的重要环节，其运行状态直接影响到钢铁产品的质量和产量。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高炉料面监测是高炉运行管理中的重要环节，通过对高炉料面的实时监测，可以及时发现料面的异常情况，避免因料面塌落、偏斜等问题导致的生产事故，提高高炉运行的安全性和稳定性。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通过实时监测高炉料面，可以及时调整高炉的进料速度和进料量，优化高炉的冶炼过程，提高钢铁产品的质量和产量，从而提高生产效率。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料面的异常情况可能导致料面塌落、偏斜等问题，严重时会导致高炉停炉检修，给企业带来巨大的经济损失。通过实时监测高炉料面，可以及时发现异常情况并采取相应措施，保障高炉运行的安全性和稳定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降低能耗和减少排放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通过优化高炉的冶炼过程，可以降低能耗和减少排放，提高企业的环保水平和社会责任。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高炉料面监测的重要性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高炉料面监测技术介绍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雷达料位计监测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超声波料位计监测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重力式料位计监测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电容式料位计监测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监测技术的种类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利用雷达波反射原理测量料位高度。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利用重力的原理测量料位高度。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利用超声波在空气中传播的原理测量料位高度。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利用电容器原理测量料位高度。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精度高、非接触式测量、对恶劣环境适应性强，但成本较高。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雷达料位计监测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超声波料位计监测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重力式料位计监测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电容式料位计监测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成本较低、非接触式测量、对粉尘和气体不敏感，但精度较低，易受环境温度和压力影响。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结构简单、可靠性高、成本低，但对物料特性和安装位置要求较高。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非接触式测量、对物料特性适应性强，但精度较低，易受环境影响。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各种监测技术的优缺点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适合的监测技术选择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根据高炉料面的实际情况和监测要求，选择适合的监测技术。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综合考虑各种因素，如精度、可靠性、成本、环境条件等，选择最合适的监测技术方案。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高炉料面监测的可行性分析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监测技术成熟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高炉料面监测技术经过多年研究和实践，已经具备了较为成熟的技术体系，能够实现对料面的实时监测。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传感器技术的不断发展和进步，为高炉料面监测提供了更可靠、更精确的监测数据。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随着计算机技术和大数据分析的不断发展，对高炉料面监测数据的处理和分析能力也得到了显著提升，能够提供更准确、更有价值的监测结果。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高炉料面监测系统的建设和运行费用虽然较高，但其能够显著提高高炉的生产效率和产品质量，降低生产成本，从而获得较高的投资回报率。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高炉料面监测系统采用先进的传感器和数据处理技术，能够减少维护和维修的频率和成本。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维护成本低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从长期效益来看，高炉料面监测系统的建设和运行费用能够在较短时间内得到回收，并为企业带来持续的经济效益。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长期效益显著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https://d.book118.com/708103055010006041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2024-09-19T16:29:39.582</cp:lastPrinted>
  <dcterms:created xsi:type="dcterms:W3CDTF">2024-09-19T08:29:39Z</dcterms:created>
  <dcterms:modified xsi:type="dcterms:W3CDTF">2024-09-19T08:29:41Z</dcterms:modified>
</cp:coreProperties>
</file>