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68"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embeddedFontLst>
    <p:embeddedFont>
      <p:font typeface="微软雅黑" panose="020B0503020204020204" charset="-122"/>
      <p:regular r:id="rId15"/>
    </p:embeddedFont>
    <p:embeddedFont>
      <p:font typeface="黑体" panose="02010609060101010101" pitchFamily="1" charset="-122"/>
      <p:regular r:id="rId16"/>
    </p:embeddedFont>
    <p:embeddedFont>
      <p:font typeface="Segoe UI" panose="020B0502040204020203" charset="0"/>
      <p:regular r:id="rId17"/>
      <p:bold r:id="rId18"/>
      <p:italic r:id="rId19"/>
      <p:boldItalic r:id="rId20"/>
    </p:embeddedFont>
    <p:embeddedFont>
      <p:font typeface="Calibri" panose="020F0502020204030204" charset="0"/>
      <p:regular r:id="rId21"/>
      <p:bold r:id="rId22"/>
      <p:italic r:id="rId23"/>
      <p:boldItalic r:id="rId24"/>
    </p:embeddedFont>
  </p:embeddedFontLst>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font" Target="fonts/font1.fntdata" /><Relationship Id="rId16" Type="http://schemas.openxmlformats.org/officeDocument/2006/relationships/font" Target="fonts/font2.fntdata" /><Relationship Id="rId17" Type="http://schemas.openxmlformats.org/officeDocument/2006/relationships/font" Target="fonts/font3.fntdata" /><Relationship Id="rId18" Type="http://schemas.openxmlformats.org/officeDocument/2006/relationships/font" Target="fonts/font4.fntdata" /><Relationship Id="rId19" Type="http://schemas.openxmlformats.org/officeDocument/2006/relationships/font" Target="fonts/font5.fntdata" /><Relationship Id="rId2" Type="http://schemas.openxmlformats.org/officeDocument/2006/relationships/slideMaster" Target="slideMasters/slideMaster2.xml" /><Relationship Id="rId20" Type="http://schemas.openxmlformats.org/officeDocument/2006/relationships/font" Target="fonts/font6.fntdata" /><Relationship Id="rId21" Type="http://schemas.openxmlformats.org/officeDocument/2006/relationships/font" Target="fonts/font7.fntdata" /><Relationship Id="rId22" Type="http://schemas.openxmlformats.org/officeDocument/2006/relationships/font" Target="fonts/font8.fntdata" /><Relationship Id="rId23" Type="http://schemas.openxmlformats.org/officeDocument/2006/relationships/font" Target="fonts/font9.fntdata" /><Relationship Id="rId24" Type="http://schemas.openxmlformats.org/officeDocument/2006/relationships/font" Target="fonts/font10.fntdata"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6F356F-6DFF-4C6D-A9AC-6970AA7E6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CEA6B6-B299-4EB0-932E-E13BFA588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B39B47-CAE2-4338-B8C4-AEA3DB014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3472C6-BE7D-4887-9146-B2B56206D2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5EC413-AA83-4555-8291-DB60FB0367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AC786C-61AB-4C02-8930-7EDC586F4F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792C96-406A-49B8-998F-5923962EA3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AB1CAF-1856-4CBD-A420-627D62EE2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954954-C59C-433C-8957-5965979ED3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1C8B6-53D3-4802-B05D-50FFBD405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80EAE2-BC31-4EA2-9EB0-E16BD1472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封面页">
    <p:bg>
      <p:bgPr>
        <a:blipFill>
          <a:blip r:embed="rId1"/>
          <a:stretch>
            <a:fillRect/>
          </a:stretch>
        </a:blipFill>
      </p:bgPr>
    </p:bg>
    <p:spTree>
      <p:nvGrpSpPr>
        <p:cNvPr id="1" name=""/>
        <p:cNvGrpSpPr/>
        <p:nvPr/>
      </p:nvGrpSpPr>
      <p:grpSpPr>
        <a:xfrm>
          <a:off x="0" y="0"/>
          <a:ext cx="0" cy="0"/>
        </a:xfrm>
      </p:grpSpPr>
      <p:sp>
        <p:nvSpPr>
          <p:cNvPr id="20" name="文本占位符 19"/>
          <p:cNvSpPr>
            <a:spLocks noGrp="1"/>
          </p:cNvSpPr>
          <p:nvPr>
            <p:ph type="body" sz="quarter" idx="10" hasCustomPrompt="1"/>
          </p:nvPr>
        </p:nvSpPr>
        <p:spPr>
          <a:xfrm>
            <a:off x="3132306" y="2498576"/>
            <a:ext cx="5927388" cy="1357674"/>
          </a:xfrm>
          <a:prstGeom prst="rect">
            <a:avLst/>
          </a:prstGeom>
        </p:spPr>
        <p:txBody>
          <a:bodyPr anchor="t"/>
          <a:lstStyle>
            <a:lvl1pPr marL="0" indent="0" algn="ctr">
              <a:buNone/>
              <a:defRPr sz="4800" b="1"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1" hasCustomPrompt="1"/>
          </p:nvPr>
        </p:nvSpPr>
        <p:spPr>
          <a:xfrm>
            <a:off x="3132306" y="4578972"/>
            <a:ext cx="5927388" cy="339658"/>
          </a:xfrm>
          <a:prstGeom prst="rect">
            <a:avLst/>
          </a:prstGeom>
        </p:spPr>
        <p:txBody>
          <a:bodyPr anchor="t"/>
          <a:lstStyle>
            <a:lvl1pPr marL="0" indent="0" algn="ctr">
              <a:lnSpc>
                <a:spcPct val="130000"/>
              </a:lnSpc>
              <a:buNone/>
              <a:defRPr sz="12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页">
    <p:bg>
      <p:bgPr>
        <a:blipFill>
          <a:blip r:embed="rId1"/>
          <a:stretch>
            <a:fillRect/>
          </a:stretch>
        </a:blipFill>
      </p:bgPr>
    </p:bg>
    <p:spTree>
      <p:nvGrpSpPr>
        <p:cNvPr id="1" name=""/>
        <p:cNvGrpSpPr/>
        <p:nvPr/>
      </p:nvGrpSpPr>
      <p:grpSpPr>
        <a:xfrm>
          <a:off x="0" y="0"/>
          <a:ext cx="0" cy="0"/>
        </a:xfrm>
      </p:grpSpPr>
      <p:sp>
        <p:nvSpPr>
          <p:cNvPr id="14" name="椭圆 13"/>
          <p:cNvSpPr/>
          <p:nvPr userDrawn="1"/>
        </p:nvSpPr>
        <p:spPr>
          <a:xfrm>
            <a:off x="5427411" y="-1921057"/>
            <a:ext cx="3192086" cy="3192086"/>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 name="椭圆 1"/>
          <p:cNvSpPr/>
          <p:nvPr userDrawn="1"/>
        </p:nvSpPr>
        <p:spPr>
          <a:xfrm rot="20564811">
            <a:off x="2865697" y="-275747"/>
            <a:ext cx="1192937" cy="1192937"/>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2"/>
          <p:cNvSpPr/>
          <p:nvPr userDrawn="1"/>
        </p:nvSpPr>
        <p:spPr>
          <a:xfrm rot="20564811">
            <a:off x="4190298" y="-592061"/>
            <a:ext cx="1830324" cy="183032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椭圆 3"/>
          <p:cNvSpPr/>
          <p:nvPr userDrawn="1"/>
        </p:nvSpPr>
        <p:spPr>
          <a:xfrm rot="20564811">
            <a:off x="3813092" y="-217323"/>
            <a:ext cx="791224" cy="791224"/>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5" name="椭圆 4"/>
          <p:cNvSpPr/>
          <p:nvPr userDrawn="1"/>
        </p:nvSpPr>
        <p:spPr>
          <a:xfrm rot="20564811">
            <a:off x="2989138" y="610281"/>
            <a:ext cx="550933" cy="55093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6" name="椭圆 5"/>
          <p:cNvSpPr/>
          <p:nvPr userDrawn="1"/>
        </p:nvSpPr>
        <p:spPr>
          <a:xfrm rot="20564811">
            <a:off x="5466868" y="524062"/>
            <a:ext cx="854438" cy="854438"/>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7" name="椭圆 6"/>
          <p:cNvSpPr/>
          <p:nvPr userDrawn="1"/>
        </p:nvSpPr>
        <p:spPr>
          <a:xfrm rot="20564811">
            <a:off x="2654522" y="1149241"/>
            <a:ext cx="243576" cy="243576"/>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8" name="椭圆 7"/>
          <p:cNvSpPr/>
          <p:nvPr userDrawn="1"/>
        </p:nvSpPr>
        <p:spPr>
          <a:xfrm rot="20564811">
            <a:off x="5756216" y="1275190"/>
            <a:ext cx="393449" cy="393449"/>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椭圆 8"/>
          <p:cNvSpPr/>
          <p:nvPr userDrawn="1"/>
        </p:nvSpPr>
        <p:spPr>
          <a:xfrm rot="20564811">
            <a:off x="5301220" y="1351640"/>
            <a:ext cx="186180" cy="18618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0" name="椭圆 9"/>
          <p:cNvSpPr/>
          <p:nvPr userDrawn="1"/>
        </p:nvSpPr>
        <p:spPr>
          <a:xfrm rot="20564811">
            <a:off x="5142815" y="1292266"/>
            <a:ext cx="121896" cy="121896"/>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2" name="椭圆 11"/>
          <p:cNvSpPr/>
          <p:nvPr userDrawn="1"/>
        </p:nvSpPr>
        <p:spPr>
          <a:xfrm rot="20564811">
            <a:off x="6595017" y="1097850"/>
            <a:ext cx="776274" cy="77627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3" name="椭圆 12"/>
          <p:cNvSpPr/>
          <p:nvPr userDrawn="1"/>
        </p:nvSpPr>
        <p:spPr>
          <a:xfrm rot="20564811">
            <a:off x="1046955" y="1043112"/>
            <a:ext cx="399685" cy="399685"/>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椭圆 14"/>
          <p:cNvSpPr/>
          <p:nvPr userDrawn="1"/>
        </p:nvSpPr>
        <p:spPr>
          <a:xfrm>
            <a:off x="8687528" y="147823"/>
            <a:ext cx="454772" cy="45477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6" name="椭圆 15"/>
          <p:cNvSpPr/>
          <p:nvPr userDrawn="1"/>
        </p:nvSpPr>
        <p:spPr>
          <a:xfrm>
            <a:off x="8291917" y="702130"/>
            <a:ext cx="568899" cy="568899"/>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7" name="椭圆 16"/>
          <p:cNvSpPr/>
          <p:nvPr userDrawn="1"/>
        </p:nvSpPr>
        <p:spPr>
          <a:xfrm>
            <a:off x="8934864" y="466000"/>
            <a:ext cx="207436" cy="207436"/>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8" name="椭圆 17"/>
          <p:cNvSpPr/>
          <p:nvPr userDrawn="1"/>
        </p:nvSpPr>
        <p:spPr>
          <a:xfrm>
            <a:off x="9258979" y="326538"/>
            <a:ext cx="168156" cy="168156"/>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文本占位符 19"/>
          <p:cNvSpPr>
            <a:spLocks noGrp="1"/>
          </p:cNvSpPr>
          <p:nvPr>
            <p:ph type="body" sz="quarter" idx="10" hasCustomPrompt="1"/>
          </p:nvPr>
        </p:nvSpPr>
        <p:spPr>
          <a:xfrm>
            <a:off x="1521068" y="3546358"/>
            <a:ext cx="3138030" cy="732453"/>
          </a:xfrm>
          <a:prstGeom prst="rect">
            <a:avLst/>
          </a:prstGeom>
        </p:spPr>
        <p:txBody>
          <a:bodyPr anchor="t"/>
          <a:lstStyle>
            <a:lvl1pPr marL="0" indent="0" algn="l">
              <a:buNone/>
              <a:defRPr sz="48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20" name="文本占位符 19"/>
          <p:cNvSpPr>
            <a:spLocks noGrp="1"/>
          </p:cNvSpPr>
          <p:nvPr>
            <p:ph type="body" sz="quarter" idx="11" hasCustomPrompt="1"/>
          </p:nvPr>
        </p:nvSpPr>
        <p:spPr>
          <a:xfrm>
            <a:off x="6875388" y="2701840"/>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2" hasCustomPrompt="1"/>
          </p:nvPr>
        </p:nvSpPr>
        <p:spPr>
          <a:xfrm>
            <a:off x="6875388" y="3742373"/>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2" name="文本占位符 19"/>
          <p:cNvSpPr>
            <a:spLocks noGrp="1"/>
          </p:cNvSpPr>
          <p:nvPr>
            <p:ph type="body" sz="quarter" idx="13" hasCustomPrompt="1"/>
          </p:nvPr>
        </p:nvSpPr>
        <p:spPr>
          <a:xfrm>
            <a:off x="6875388" y="4782906"/>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3" name="椭圆 22"/>
          <p:cNvSpPr/>
          <p:nvPr userDrawn="1"/>
        </p:nvSpPr>
        <p:spPr>
          <a:xfrm rot="10664813">
            <a:off x="1606491" y="6429042"/>
            <a:ext cx="1192937" cy="1192937"/>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4" name="椭圆 23"/>
          <p:cNvSpPr/>
          <p:nvPr userDrawn="1"/>
        </p:nvSpPr>
        <p:spPr>
          <a:xfrm rot="10664813">
            <a:off x="-298887" y="5682735"/>
            <a:ext cx="1830324" cy="183032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5" name="椭圆 24"/>
          <p:cNvSpPr/>
          <p:nvPr userDrawn="1"/>
        </p:nvSpPr>
        <p:spPr>
          <a:xfrm rot="10664813">
            <a:off x="1049383" y="6574260"/>
            <a:ext cx="791224" cy="791224"/>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6" name="椭圆 25"/>
          <p:cNvSpPr/>
          <p:nvPr userDrawn="1"/>
        </p:nvSpPr>
        <p:spPr>
          <a:xfrm rot="10664813">
            <a:off x="2264562" y="6255404"/>
            <a:ext cx="550933" cy="55093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7" name="椭圆 26"/>
          <p:cNvSpPr/>
          <p:nvPr userDrawn="1"/>
        </p:nvSpPr>
        <p:spPr>
          <a:xfrm rot="10664813">
            <a:off x="-410114" y="5359791"/>
            <a:ext cx="854438" cy="854438"/>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8" name="椭圆 27"/>
          <p:cNvSpPr/>
          <p:nvPr userDrawn="1"/>
        </p:nvSpPr>
        <p:spPr>
          <a:xfrm rot="10664813">
            <a:off x="2989615" y="6163309"/>
            <a:ext cx="243576" cy="243576"/>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9" name="椭圆 28"/>
          <p:cNvSpPr/>
          <p:nvPr userDrawn="1"/>
        </p:nvSpPr>
        <p:spPr>
          <a:xfrm rot="10664813">
            <a:off x="-101718" y="5072159"/>
            <a:ext cx="393449" cy="393449"/>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0" name="椭圆 29"/>
          <p:cNvSpPr/>
          <p:nvPr userDrawn="1"/>
        </p:nvSpPr>
        <p:spPr>
          <a:xfrm rot="10664813">
            <a:off x="534476" y="5346636"/>
            <a:ext cx="186180" cy="18618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rot="10664813">
            <a:off x="726986" y="5516493"/>
            <a:ext cx="121896" cy="121896"/>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2" name="椭圆 31"/>
          <p:cNvSpPr/>
          <p:nvPr userDrawn="1"/>
        </p:nvSpPr>
        <p:spPr>
          <a:xfrm rot="10664813">
            <a:off x="4381690" y="6508239"/>
            <a:ext cx="399685" cy="399685"/>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目录页">
    <p:bg>
      <p:bgPr>
        <a:blipFill>
          <a:blip r:embed="rId2"/>
          <a:stretch>
            <a:fillRect/>
          </a:stretch>
        </a:blipFill>
      </p:bgPr>
    </p:bg>
    <p:spTree>
      <p:nvGrpSpPr>
        <p:cNvPr id="1" name=""/>
        <p:cNvGrpSpPr/>
        <p:nvPr/>
      </p:nvGrpSpPr>
      <p:grpSpPr>
        <a:xfrm>
          <a:off x="0" y="0"/>
          <a:ext cx="0" cy="0"/>
        </a:xfrm>
      </p:grpSpPr>
      <p:sp>
        <p:nvSpPr>
          <p:cNvPr id="19" name="文本占位符 19"/>
          <p:cNvSpPr>
            <a:spLocks noGrp="1"/>
          </p:cNvSpPr>
          <p:nvPr>
            <p:ph type="body" sz="quarter" idx="10" hasCustomPrompt="1"/>
          </p:nvPr>
        </p:nvSpPr>
        <p:spPr>
          <a:xfrm>
            <a:off x="1521068" y="3546358"/>
            <a:ext cx="3138030" cy="732453"/>
          </a:xfrm>
          <a:prstGeom prst="rect">
            <a:avLst/>
          </a:prstGeom>
        </p:spPr>
        <p:txBody>
          <a:bodyPr anchor="t"/>
          <a:lstStyle>
            <a:lvl1pPr marL="0" indent="0" algn="l">
              <a:buNone/>
              <a:defRPr sz="48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20" name="文本占位符 19"/>
          <p:cNvSpPr>
            <a:spLocks noGrp="1"/>
          </p:cNvSpPr>
          <p:nvPr>
            <p:ph type="body" sz="quarter" idx="11" hasCustomPrompt="1"/>
          </p:nvPr>
        </p:nvSpPr>
        <p:spPr>
          <a:xfrm>
            <a:off x="6875388" y="2701840"/>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2" hasCustomPrompt="1"/>
          </p:nvPr>
        </p:nvSpPr>
        <p:spPr>
          <a:xfrm>
            <a:off x="6875388" y="3478175"/>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3" name="文本占位符 19"/>
          <p:cNvSpPr>
            <a:spLocks noGrp="1"/>
          </p:cNvSpPr>
          <p:nvPr>
            <p:ph type="body" sz="quarter" idx="13" hasCustomPrompt="1"/>
          </p:nvPr>
        </p:nvSpPr>
        <p:spPr>
          <a:xfrm>
            <a:off x="6875388" y="4254510"/>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4" name="文本占位符 19"/>
          <p:cNvSpPr>
            <a:spLocks noGrp="1"/>
          </p:cNvSpPr>
          <p:nvPr>
            <p:ph type="body" sz="quarter" idx="14" hasCustomPrompt="1"/>
          </p:nvPr>
        </p:nvSpPr>
        <p:spPr>
          <a:xfrm>
            <a:off x="6875388" y="5030845"/>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pic>
        <p:nvPicPr>
          <p:cNvPr id="7" name="图片 6"/>
          <p:cNvPicPr>
            <a:picLocks noChangeAspect="1"/>
          </p:cNvPicPr>
          <p:nvPr userDrawn="1"/>
        </p:nvPicPr>
        <p:blipFill>
          <a:blip r:embed="rId1"/>
          <a:stretch>
            <a:fillRect/>
          </a:stretch>
        </p:blipFill>
        <p:spPr>
          <a:xfrm>
            <a:off x="-145979" y="-240400"/>
            <a:ext cx="12768904" cy="7240289"/>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目录页">
    <p:bg>
      <p:bgPr>
        <a:blipFill>
          <a:blip r:embed="rId1"/>
          <a:stretch>
            <a:fillRect/>
          </a:stretch>
        </a:blipFill>
      </p:bgPr>
    </p:bg>
    <p:spTree>
      <p:nvGrpSpPr>
        <p:cNvPr id="1" name=""/>
        <p:cNvGrpSpPr/>
        <p:nvPr/>
      </p:nvGrpSpPr>
      <p:grpSpPr>
        <a:xfrm>
          <a:off x="0" y="0"/>
          <a:ext cx="0" cy="0"/>
        </a:xfrm>
      </p:grpSpPr>
      <p:sp>
        <p:nvSpPr>
          <p:cNvPr id="14" name="椭圆 13"/>
          <p:cNvSpPr/>
          <p:nvPr userDrawn="1"/>
        </p:nvSpPr>
        <p:spPr>
          <a:xfrm>
            <a:off x="5427411" y="-1921057"/>
            <a:ext cx="3192086" cy="3192086"/>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 name="椭圆 1"/>
          <p:cNvSpPr/>
          <p:nvPr userDrawn="1"/>
        </p:nvSpPr>
        <p:spPr>
          <a:xfrm rot="20564811">
            <a:off x="2865697" y="-275747"/>
            <a:ext cx="1192937" cy="1192937"/>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2"/>
          <p:cNvSpPr/>
          <p:nvPr userDrawn="1"/>
        </p:nvSpPr>
        <p:spPr>
          <a:xfrm rot="20564811">
            <a:off x="4190298" y="-592061"/>
            <a:ext cx="1830324" cy="183032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椭圆 3"/>
          <p:cNvSpPr/>
          <p:nvPr userDrawn="1"/>
        </p:nvSpPr>
        <p:spPr>
          <a:xfrm rot="20564811">
            <a:off x="3813092" y="-217323"/>
            <a:ext cx="791224" cy="791224"/>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5" name="椭圆 4"/>
          <p:cNvSpPr/>
          <p:nvPr userDrawn="1"/>
        </p:nvSpPr>
        <p:spPr>
          <a:xfrm rot="20564811">
            <a:off x="2989138" y="610281"/>
            <a:ext cx="550933" cy="55093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6" name="椭圆 5"/>
          <p:cNvSpPr/>
          <p:nvPr userDrawn="1"/>
        </p:nvSpPr>
        <p:spPr>
          <a:xfrm rot="20564811">
            <a:off x="5466868" y="524062"/>
            <a:ext cx="854438" cy="854438"/>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7" name="椭圆 6"/>
          <p:cNvSpPr/>
          <p:nvPr userDrawn="1"/>
        </p:nvSpPr>
        <p:spPr>
          <a:xfrm rot="20564811">
            <a:off x="2654522" y="1149241"/>
            <a:ext cx="243576" cy="243576"/>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8" name="椭圆 7"/>
          <p:cNvSpPr/>
          <p:nvPr userDrawn="1"/>
        </p:nvSpPr>
        <p:spPr>
          <a:xfrm rot="20564811">
            <a:off x="5756216" y="1275190"/>
            <a:ext cx="393449" cy="393449"/>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椭圆 8"/>
          <p:cNvSpPr/>
          <p:nvPr userDrawn="1"/>
        </p:nvSpPr>
        <p:spPr>
          <a:xfrm rot="20564811">
            <a:off x="5301220" y="1351640"/>
            <a:ext cx="186180" cy="18618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0" name="椭圆 9"/>
          <p:cNvSpPr/>
          <p:nvPr userDrawn="1"/>
        </p:nvSpPr>
        <p:spPr>
          <a:xfrm rot="20564811">
            <a:off x="5142815" y="1292266"/>
            <a:ext cx="121896" cy="121896"/>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2" name="椭圆 11"/>
          <p:cNvSpPr/>
          <p:nvPr userDrawn="1"/>
        </p:nvSpPr>
        <p:spPr>
          <a:xfrm rot="20564811">
            <a:off x="6595017" y="1097850"/>
            <a:ext cx="776274" cy="77627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3" name="椭圆 12"/>
          <p:cNvSpPr/>
          <p:nvPr userDrawn="1"/>
        </p:nvSpPr>
        <p:spPr>
          <a:xfrm rot="20564811">
            <a:off x="1046955" y="1043112"/>
            <a:ext cx="399685" cy="399685"/>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椭圆 14"/>
          <p:cNvSpPr/>
          <p:nvPr userDrawn="1"/>
        </p:nvSpPr>
        <p:spPr>
          <a:xfrm>
            <a:off x="8687528" y="147823"/>
            <a:ext cx="454772" cy="45477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6" name="椭圆 15"/>
          <p:cNvSpPr/>
          <p:nvPr userDrawn="1"/>
        </p:nvSpPr>
        <p:spPr>
          <a:xfrm>
            <a:off x="8291917" y="702130"/>
            <a:ext cx="568899" cy="568899"/>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7" name="椭圆 16"/>
          <p:cNvSpPr/>
          <p:nvPr userDrawn="1"/>
        </p:nvSpPr>
        <p:spPr>
          <a:xfrm>
            <a:off x="8934864" y="466000"/>
            <a:ext cx="207436" cy="207436"/>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8" name="椭圆 17"/>
          <p:cNvSpPr/>
          <p:nvPr userDrawn="1"/>
        </p:nvSpPr>
        <p:spPr>
          <a:xfrm>
            <a:off x="9258979" y="326538"/>
            <a:ext cx="168156" cy="168156"/>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文本占位符 19"/>
          <p:cNvSpPr>
            <a:spLocks noGrp="1"/>
          </p:cNvSpPr>
          <p:nvPr>
            <p:ph type="body" sz="quarter" idx="10" hasCustomPrompt="1"/>
          </p:nvPr>
        </p:nvSpPr>
        <p:spPr>
          <a:xfrm>
            <a:off x="1521068" y="3546358"/>
            <a:ext cx="3138030" cy="732453"/>
          </a:xfrm>
          <a:prstGeom prst="rect">
            <a:avLst/>
          </a:prstGeom>
        </p:spPr>
        <p:txBody>
          <a:bodyPr anchor="t"/>
          <a:lstStyle>
            <a:lvl1pPr marL="0" indent="0" algn="l">
              <a:buNone/>
              <a:defRPr sz="48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20" name="文本占位符 19"/>
          <p:cNvSpPr>
            <a:spLocks noGrp="1"/>
          </p:cNvSpPr>
          <p:nvPr>
            <p:ph type="body" sz="quarter" idx="11" hasCustomPrompt="1"/>
          </p:nvPr>
        </p:nvSpPr>
        <p:spPr>
          <a:xfrm>
            <a:off x="6875388" y="2197947"/>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2" hasCustomPrompt="1"/>
          </p:nvPr>
        </p:nvSpPr>
        <p:spPr>
          <a:xfrm>
            <a:off x="6875388" y="2974282"/>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3" name="椭圆 22"/>
          <p:cNvSpPr/>
          <p:nvPr userDrawn="1"/>
        </p:nvSpPr>
        <p:spPr>
          <a:xfrm rot="10664813">
            <a:off x="1606491" y="6429042"/>
            <a:ext cx="1192937" cy="1192937"/>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4" name="椭圆 23"/>
          <p:cNvSpPr/>
          <p:nvPr userDrawn="1"/>
        </p:nvSpPr>
        <p:spPr>
          <a:xfrm rot="10664813">
            <a:off x="-298887" y="5682735"/>
            <a:ext cx="1830324" cy="183032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5" name="椭圆 24"/>
          <p:cNvSpPr/>
          <p:nvPr userDrawn="1"/>
        </p:nvSpPr>
        <p:spPr>
          <a:xfrm rot="10664813">
            <a:off x="1049383" y="6574260"/>
            <a:ext cx="791224" cy="791224"/>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6" name="椭圆 25"/>
          <p:cNvSpPr/>
          <p:nvPr userDrawn="1"/>
        </p:nvSpPr>
        <p:spPr>
          <a:xfrm rot="10664813">
            <a:off x="2264562" y="6255404"/>
            <a:ext cx="550933" cy="55093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7" name="椭圆 26"/>
          <p:cNvSpPr/>
          <p:nvPr userDrawn="1"/>
        </p:nvSpPr>
        <p:spPr>
          <a:xfrm rot="10664813">
            <a:off x="-410114" y="5359791"/>
            <a:ext cx="854438" cy="854438"/>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8" name="椭圆 27"/>
          <p:cNvSpPr/>
          <p:nvPr userDrawn="1"/>
        </p:nvSpPr>
        <p:spPr>
          <a:xfrm rot="10664813">
            <a:off x="2989615" y="6163309"/>
            <a:ext cx="243576" cy="243576"/>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9" name="椭圆 28"/>
          <p:cNvSpPr/>
          <p:nvPr userDrawn="1"/>
        </p:nvSpPr>
        <p:spPr>
          <a:xfrm rot="10664813">
            <a:off x="-101718" y="5072159"/>
            <a:ext cx="393449" cy="393449"/>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0" name="椭圆 29"/>
          <p:cNvSpPr/>
          <p:nvPr userDrawn="1"/>
        </p:nvSpPr>
        <p:spPr>
          <a:xfrm rot="10664813">
            <a:off x="534476" y="5346636"/>
            <a:ext cx="186180" cy="18618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rot="10664813">
            <a:off x="726986" y="5516493"/>
            <a:ext cx="121896" cy="121896"/>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2" name="椭圆 31"/>
          <p:cNvSpPr/>
          <p:nvPr userDrawn="1"/>
        </p:nvSpPr>
        <p:spPr>
          <a:xfrm rot="10664813">
            <a:off x="4381690" y="6508239"/>
            <a:ext cx="399685" cy="399685"/>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3" name="文本占位符 19"/>
          <p:cNvSpPr>
            <a:spLocks noGrp="1"/>
          </p:cNvSpPr>
          <p:nvPr>
            <p:ph type="body" sz="quarter" idx="13" hasCustomPrompt="1"/>
          </p:nvPr>
        </p:nvSpPr>
        <p:spPr>
          <a:xfrm>
            <a:off x="6875388" y="3750617"/>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4" name="文本占位符 19"/>
          <p:cNvSpPr>
            <a:spLocks noGrp="1"/>
          </p:cNvSpPr>
          <p:nvPr>
            <p:ph type="body" sz="quarter" idx="14" hasCustomPrompt="1"/>
          </p:nvPr>
        </p:nvSpPr>
        <p:spPr>
          <a:xfrm>
            <a:off x="6875388" y="4526952"/>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5" name="文本占位符 19"/>
          <p:cNvSpPr>
            <a:spLocks noGrp="1"/>
          </p:cNvSpPr>
          <p:nvPr>
            <p:ph type="body" sz="quarter" idx="15" hasCustomPrompt="1"/>
          </p:nvPr>
        </p:nvSpPr>
        <p:spPr>
          <a:xfrm>
            <a:off x="6875388" y="5303287"/>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3_目录页">
    <p:bg>
      <p:bgPr>
        <a:blipFill>
          <a:blip r:embed="rId1"/>
          <a:stretch>
            <a:fillRect/>
          </a:stretch>
        </a:blipFill>
      </p:bgPr>
    </p:bg>
    <p:spTree>
      <p:nvGrpSpPr>
        <p:cNvPr id="1" name=""/>
        <p:cNvGrpSpPr/>
        <p:nvPr/>
      </p:nvGrpSpPr>
      <p:grpSpPr>
        <a:xfrm>
          <a:off x="0" y="0"/>
          <a:ext cx="0" cy="0"/>
        </a:xfrm>
      </p:grpSpPr>
      <p:sp>
        <p:nvSpPr>
          <p:cNvPr id="14" name="椭圆 13"/>
          <p:cNvSpPr/>
          <p:nvPr userDrawn="1"/>
        </p:nvSpPr>
        <p:spPr>
          <a:xfrm>
            <a:off x="5427411" y="-1921057"/>
            <a:ext cx="3192086" cy="3192086"/>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 name="椭圆 1"/>
          <p:cNvSpPr/>
          <p:nvPr userDrawn="1"/>
        </p:nvSpPr>
        <p:spPr>
          <a:xfrm rot="20564811">
            <a:off x="2865697" y="-275747"/>
            <a:ext cx="1192937" cy="1192937"/>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2"/>
          <p:cNvSpPr/>
          <p:nvPr userDrawn="1"/>
        </p:nvSpPr>
        <p:spPr>
          <a:xfrm rot="20564811">
            <a:off x="4190298" y="-592061"/>
            <a:ext cx="1830324" cy="183032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椭圆 3"/>
          <p:cNvSpPr/>
          <p:nvPr userDrawn="1"/>
        </p:nvSpPr>
        <p:spPr>
          <a:xfrm rot="20564811">
            <a:off x="3813092" y="-217323"/>
            <a:ext cx="791224" cy="791224"/>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5" name="椭圆 4"/>
          <p:cNvSpPr/>
          <p:nvPr userDrawn="1"/>
        </p:nvSpPr>
        <p:spPr>
          <a:xfrm rot="20564811">
            <a:off x="2989138" y="610281"/>
            <a:ext cx="550933" cy="55093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6" name="椭圆 5"/>
          <p:cNvSpPr/>
          <p:nvPr userDrawn="1"/>
        </p:nvSpPr>
        <p:spPr>
          <a:xfrm rot="20564811">
            <a:off x="5466868" y="524062"/>
            <a:ext cx="854438" cy="854438"/>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7" name="椭圆 6"/>
          <p:cNvSpPr/>
          <p:nvPr userDrawn="1"/>
        </p:nvSpPr>
        <p:spPr>
          <a:xfrm rot="20564811">
            <a:off x="2654522" y="1149241"/>
            <a:ext cx="243576" cy="243576"/>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8" name="椭圆 7"/>
          <p:cNvSpPr/>
          <p:nvPr userDrawn="1"/>
        </p:nvSpPr>
        <p:spPr>
          <a:xfrm rot="20564811">
            <a:off x="5756216" y="1275190"/>
            <a:ext cx="393449" cy="393449"/>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椭圆 8"/>
          <p:cNvSpPr/>
          <p:nvPr userDrawn="1"/>
        </p:nvSpPr>
        <p:spPr>
          <a:xfrm rot="20564811">
            <a:off x="5301220" y="1351640"/>
            <a:ext cx="186180" cy="18618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0" name="椭圆 9"/>
          <p:cNvSpPr/>
          <p:nvPr userDrawn="1"/>
        </p:nvSpPr>
        <p:spPr>
          <a:xfrm rot="20564811">
            <a:off x="5142815" y="1292266"/>
            <a:ext cx="121896" cy="121896"/>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2" name="椭圆 11"/>
          <p:cNvSpPr/>
          <p:nvPr userDrawn="1"/>
        </p:nvSpPr>
        <p:spPr>
          <a:xfrm rot="20564811">
            <a:off x="6595017" y="1097850"/>
            <a:ext cx="776274" cy="77627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3" name="椭圆 12"/>
          <p:cNvSpPr/>
          <p:nvPr userDrawn="1"/>
        </p:nvSpPr>
        <p:spPr>
          <a:xfrm rot="20564811">
            <a:off x="1046955" y="1043112"/>
            <a:ext cx="399685" cy="399685"/>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椭圆 14"/>
          <p:cNvSpPr/>
          <p:nvPr userDrawn="1"/>
        </p:nvSpPr>
        <p:spPr>
          <a:xfrm>
            <a:off x="8687528" y="147823"/>
            <a:ext cx="454772" cy="454772"/>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6" name="椭圆 15"/>
          <p:cNvSpPr/>
          <p:nvPr userDrawn="1"/>
        </p:nvSpPr>
        <p:spPr>
          <a:xfrm>
            <a:off x="8291917" y="702130"/>
            <a:ext cx="568899" cy="568899"/>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7" name="椭圆 16"/>
          <p:cNvSpPr/>
          <p:nvPr userDrawn="1"/>
        </p:nvSpPr>
        <p:spPr>
          <a:xfrm>
            <a:off x="8934864" y="466000"/>
            <a:ext cx="207436" cy="207436"/>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8" name="椭圆 17"/>
          <p:cNvSpPr/>
          <p:nvPr userDrawn="1"/>
        </p:nvSpPr>
        <p:spPr>
          <a:xfrm>
            <a:off x="9258979" y="326538"/>
            <a:ext cx="168156" cy="168156"/>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文本占位符 19"/>
          <p:cNvSpPr>
            <a:spLocks noGrp="1"/>
          </p:cNvSpPr>
          <p:nvPr>
            <p:ph type="body" sz="quarter" idx="10" hasCustomPrompt="1"/>
          </p:nvPr>
        </p:nvSpPr>
        <p:spPr>
          <a:xfrm>
            <a:off x="1521068" y="3546358"/>
            <a:ext cx="3138030" cy="732453"/>
          </a:xfrm>
          <a:prstGeom prst="rect">
            <a:avLst/>
          </a:prstGeom>
        </p:spPr>
        <p:txBody>
          <a:bodyPr anchor="t"/>
          <a:lstStyle>
            <a:lvl1pPr marL="0" indent="0" algn="l">
              <a:buNone/>
              <a:defRPr sz="48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20" name="文本占位符 19"/>
          <p:cNvSpPr>
            <a:spLocks noGrp="1"/>
          </p:cNvSpPr>
          <p:nvPr>
            <p:ph type="body" sz="quarter" idx="11" hasCustomPrompt="1"/>
          </p:nvPr>
        </p:nvSpPr>
        <p:spPr>
          <a:xfrm>
            <a:off x="6875388" y="2197947"/>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1" name="文本占位符 19"/>
          <p:cNvSpPr>
            <a:spLocks noGrp="1"/>
          </p:cNvSpPr>
          <p:nvPr>
            <p:ph type="body" sz="quarter" idx="12" hasCustomPrompt="1"/>
          </p:nvPr>
        </p:nvSpPr>
        <p:spPr>
          <a:xfrm>
            <a:off x="6875388" y="2805556"/>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23" name="椭圆 22"/>
          <p:cNvSpPr/>
          <p:nvPr userDrawn="1"/>
        </p:nvSpPr>
        <p:spPr>
          <a:xfrm rot="10664813">
            <a:off x="1606491" y="6429042"/>
            <a:ext cx="1192937" cy="1192937"/>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4" name="椭圆 23"/>
          <p:cNvSpPr/>
          <p:nvPr userDrawn="1"/>
        </p:nvSpPr>
        <p:spPr>
          <a:xfrm rot="10664813">
            <a:off x="-298887" y="5682735"/>
            <a:ext cx="1830324" cy="1830324"/>
          </a:xfrm>
          <a:prstGeom prst="ellipse">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5" name="椭圆 24"/>
          <p:cNvSpPr/>
          <p:nvPr userDrawn="1"/>
        </p:nvSpPr>
        <p:spPr>
          <a:xfrm rot="10664813">
            <a:off x="1049383" y="6574260"/>
            <a:ext cx="791224" cy="791224"/>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6" name="椭圆 25"/>
          <p:cNvSpPr/>
          <p:nvPr userDrawn="1"/>
        </p:nvSpPr>
        <p:spPr>
          <a:xfrm rot="10664813">
            <a:off x="2264562" y="6255404"/>
            <a:ext cx="550933" cy="550933"/>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7" name="椭圆 26"/>
          <p:cNvSpPr/>
          <p:nvPr userDrawn="1"/>
        </p:nvSpPr>
        <p:spPr>
          <a:xfrm rot="10664813">
            <a:off x="-410114" y="5359791"/>
            <a:ext cx="854438" cy="854438"/>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8" name="椭圆 27"/>
          <p:cNvSpPr/>
          <p:nvPr userDrawn="1"/>
        </p:nvSpPr>
        <p:spPr>
          <a:xfrm rot="10664813">
            <a:off x="2989615" y="6163309"/>
            <a:ext cx="243576" cy="243576"/>
          </a:xfrm>
          <a:prstGeom prst="ellipse">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9" name="椭圆 28"/>
          <p:cNvSpPr/>
          <p:nvPr userDrawn="1"/>
        </p:nvSpPr>
        <p:spPr>
          <a:xfrm rot="10664813">
            <a:off x="-101718" y="5072159"/>
            <a:ext cx="393449" cy="393449"/>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0" name="椭圆 29"/>
          <p:cNvSpPr/>
          <p:nvPr userDrawn="1"/>
        </p:nvSpPr>
        <p:spPr>
          <a:xfrm rot="10664813">
            <a:off x="534476" y="5346636"/>
            <a:ext cx="186180" cy="186180"/>
          </a:xfrm>
          <a:prstGeom prst="ellipse">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rot="10664813">
            <a:off x="726986" y="5516493"/>
            <a:ext cx="121896" cy="121896"/>
          </a:xfrm>
          <a:prstGeom prst="ellipse">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2" name="椭圆 31"/>
          <p:cNvSpPr/>
          <p:nvPr userDrawn="1"/>
        </p:nvSpPr>
        <p:spPr>
          <a:xfrm rot="10664813">
            <a:off x="4381690" y="6508239"/>
            <a:ext cx="399685" cy="399685"/>
          </a:xfrm>
          <a:prstGeom prst="ellipse">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6" name="文本占位符 19"/>
          <p:cNvSpPr>
            <a:spLocks noGrp="1"/>
          </p:cNvSpPr>
          <p:nvPr>
            <p:ph type="body" sz="quarter" idx="13" hasCustomPrompt="1"/>
          </p:nvPr>
        </p:nvSpPr>
        <p:spPr>
          <a:xfrm>
            <a:off x="6875388" y="3413165"/>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7" name="文本占位符 19"/>
          <p:cNvSpPr>
            <a:spLocks noGrp="1"/>
          </p:cNvSpPr>
          <p:nvPr>
            <p:ph type="body" sz="quarter" idx="14" hasCustomPrompt="1"/>
          </p:nvPr>
        </p:nvSpPr>
        <p:spPr>
          <a:xfrm>
            <a:off x="6875388" y="4020774"/>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8" name="文本占位符 19"/>
          <p:cNvSpPr>
            <a:spLocks noGrp="1"/>
          </p:cNvSpPr>
          <p:nvPr>
            <p:ph type="body" sz="quarter" idx="15" hasCustomPrompt="1"/>
          </p:nvPr>
        </p:nvSpPr>
        <p:spPr>
          <a:xfrm>
            <a:off x="6875388" y="4628383"/>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
        <p:nvSpPr>
          <p:cNvPr id="39" name="文本占位符 19"/>
          <p:cNvSpPr>
            <a:spLocks noGrp="1"/>
          </p:cNvSpPr>
          <p:nvPr>
            <p:ph type="body" sz="quarter" idx="16" hasCustomPrompt="1"/>
          </p:nvPr>
        </p:nvSpPr>
        <p:spPr>
          <a:xfrm>
            <a:off x="6875388" y="5235992"/>
            <a:ext cx="3138030" cy="337452"/>
          </a:xfrm>
          <a:prstGeom prst="rect">
            <a:avLst/>
          </a:prstGeom>
        </p:spPr>
        <p:txBody>
          <a:bodyPr anchor="t"/>
          <a:lstStyle>
            <a:lvl1pPr marL="0" indent="0" algn="l">
              <a:lnSpc>
                <a:spcPct val="130000"/>
              </a:lnSpc>
              <a:buNone/>
              <a:defRPr sz="1800" b="0"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副标题页">
    <p:bg>
      <p:bgPr>
        <a:blipFill>
          <a:blip r:embed="rId1"/>
          <a:stretch>
            <a:fillRect/>
          </a:stretch>
        </a:blipFill>
      </p:bgPr>
    </p:bg>
    <p:spTree>
      <p:nvGrpSpPr>
        <p:cNvPr id="1" name=""/>
        <p:cNvGrpSpPr/>
        <p:nvPr/>
      </p:nvGrpSpPr>
      <p:grpSpPr>
        <a:xfrm>
          <a:off x="0" y="0"/>
          <a:ext cx="0" cy="0"/>
        </a:xfrm>
      </p:grpSpPr>
      <p:sp>
        <p:nvSpPr>
          <p:cNvPr id="11" name="文本占位符 19"/>
          <p:cNvSpPr>
            <a:spLocks noGrp="1"/>
          </p:cNvSpPr>
          <p:nvPr>
            <p:ph type="body" sz="quarter" idx="10" hasCustomPrompt="1"/>
          </p:nvPr>
        </p:nvSpPr>
        <p:spPr>
          <a:xfrm>
            <a:off x="6714703" y="3056071"/>
            <a:ext cx="3138030" cy="732453"/>
          </a:xfrm>
          <a:prstGeom prst="rect">
            <a:avLst/>
          </a:prstGeom>
        </p:spPr>
        <p:txBody>
          <a:bodyPr anchor="t"/>
          <a:lstStyle>
            <a:lvl1pPr marL="0" indent="0" algn="l">
              <a:buNone/>
              <a:defRPr sz="4800" b="1" baseline="0">
                <a:solidFill>
                  <a:schemeClr val="tx1">
                    <a:lumMod val="75000"/>
                    <a:lumOff val="25000"/>
                  </a:schemeClr>
                </a:solidFill>
                <a:latin typeface="+mj-lt"/>
              </a:defRPr>
            </a:lvl1pPr>
          </a:lstStyle>
          <a:p>
            <a:pPr lvl="0"/>
            <a:r>
              <a:rPr kumimoji="1" lang="en-US" altLang="zh-CN"/>
              <a:t>TITLE</a:t>
            </a:r>
            <a:r>
              <a:rPr kumimoji="1" lang="zh-CN" altLang="en-US"/>
              <a:t> </a:t>
            </a:r>
            <a:r>
              <a:rPr kumimoji="1" lang="en-US" altLang="zh-CN"/>
              <a:t>HERE</a:t>
            </a:r>
            <a:endParaRPr kumimoji="1" lang="zh-CN" altLang="en-US"/>
          </a:p>
        </p:txBody>
      </p:sp>
      <p:sp>
        <p:nvSpPr>
          <p:cNvPr id="12" name="文本占位符 19"/>
          <p:cNvSpPr>
            <a:spLocks noGrp="1"/>
          </p:cNvSpPr>
          <p:nvPr>
            <p:ph type="body" sz="quarter" idx="11" hasCustomPrompt="1"/>
          </p:nvPr>
        </p:nvSpPr>
        <p:spPr>
          <a:xfrm>
            <a:off x="6714703" y="3878563"/>
            <a:ext cx="3138030" cy="337452"/>
          </a:xfrm>
          <a:prstGeom prst="rect">
            <a:avLst/>
          </a:prstGeom>
        </p:spPr>
        <p:txBody>
          <a:bodyPr anchor="t"/>
          <a:lstStyle>
            <a:lvl1pPr marL="0" indent="0" algn="l">
              <a:lnSpc>
                <a:spcPct val="130000"/>
              </a:lnSpc>
              <a:buNone/>
              <a:defRPr sz="1200" b="0" baseline="0">
                <a:solidFill>
                  <a:schemeClr val="bg1">
                    <a:lumMod val="50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页">
    <p:bg>
      <p:bgPr>
        <a:blipFill>
          <a:blip r:embed="rId1"/>
          <a:stretch>
            <a:fillRect/>
          </a:stretch>
        </a:blipFill>
      </p:bgPr>
    </p:bg>
    <p:spTree>
      <p:nvGrpSpPr>
        <p:cNvPr id="1" name=""/>
        <p:cNvGrpSpPr/>
        <p:nvPr/>
      </p:nvGrpSpPr>
      <p:grpSpPr>
        <a:xfrm>
          <a:off x="0" y="0"/>
          <a:ext cx="0" cy="0"/>
        </a:xfrm>
      </p:grpSpPr>
      <p:sp>
        <p:nvSpPr>
          <p:cNvPr id="23" name="文本占位符 19"/>
          <p:cNvSpPr>
            <a:spLocks noGrp="1"/>
          </p:cNvSpPr>
          <p:nvPr>
            <p:ph type="body" sz="quarter" idx="11" hasCustomPrompt="1"/>
          </p:nvPr>
        </p:nvSpPr>
        <p:spPr>
          <a:xfrm>
            <a:off x="435160" y="251636"/>
            <a:ext cx="3401344" cy="405376"/>
          </a:xfrm>
          <a:prstGeom prst="rect">
            <a:avLst/>
          </a:prstGeom>
        </p:spPr>
        <p:txBody>
          <a:bodyPr anchor="t"/>
          <a:lstStyle>
            <a:lvl1pPr marL="0" indent="0" algn="l">
              <a:lnSpc>
                <a:spcPct val="130000"/>
              </a:lnSpc>
              <a:buNone/>
              <a:defRPr sz="1800" b="1" baseline="0">
                <a:solidFill>
                  <a:schemeClr val="tx1">
                    <a:lumMod val="75000"/>
                    <a:lumOff val="25000"/>
                  </a:schemeClr>
                </a:solidFill>
                <a:latin typeface="+mj-lt"/>
              </a:defRPr>
            </a:lvl1pPr>
          </a:lstStyle>
          <a:p>
            <a:pPr lvl="0"/>
            <a:r>
              <a:rPr kumimoji="1" lang="en-US" altLang="zh-CN"/>
              <a:t>CLICK</a:t>
            </a:r>
            <a:r>
              <a:rPr kumimoji="1" lang="zh-CN" altLang="en-US"/>
              <a:t> </a:t>
            </a:r>
            <a:r>
              <a:rPr kumimoji="1" lang="en-US" altLang="zh-CN"/>
              <a:t>HERE</a:t>
            </a:r>
            <a:r>
              <a:rPr kumimoji="1" lang="zh-CN" altLang="en-US"/>
              <a:t> </a:t>
            </a:r>
            <a:r>
              <a:rPr kumimoji="1" lang="en-US" altLang="zh-CN"/>
              <a:t>TO</a:t>
            </a:r>
            <a:r>
              <a:rPr kumimoji="1" lang="zh-CN" altLang="en-US"/>
              <a:t> </a:t>
            </a:r>
            <a:r>
              <a:rPr kumimoji="1" lang="en-US" altLang="zh-CN"/>
              <a:t>ADD</a:t>
            </a:r>
            <a:r>
              <a:rPr kumimoji="1" lang="zh-CN" altLang="en-US"/>
              <a:t> </a:t>
            </a:r>
            <a:r>
              <a:rPr kumimoji="1" lang="en-US" altLang="zh-CN"/>
              <a:t>YOUR</a:t>
            </a:r>
            <a:r>
              <a:rPr kumimoji="1" lang="zh-CN" altLang="en-US"/>
              <a:t> </a:t>
            </a:r>
            <a:r>
              <a:rPr kumimoji="1" lang="en-US" altLang="zh-CN"/>
              <a:t>TITLE</a:t>
            </a:r>
            <a:endParaRPr kumimoji="1"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空白页">
    <p:bg>
      <p:bgPr>
        <a:blipFill>
          <a:blip r:embed="rId1"/>
          <a:stretch>
            <a:fillRect/>
          </a:stretch>
        </a:blipFill>
      </p:bgPr>
    </p:bg>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rotWithShape="0">
          <a:blip r:embed="rId9"/>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03121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7" name="组合 6"/>
          <p:cNvGrpSpPr/>
          <p:nvPr/>
        </p:nvGrpSpPr>
        <p:grpSpPr>
          <a:xfrm>
            <a:off x="2063111" y="930360"/>
            <a:ext cx="8065769" cy="5446338"/>
            <a:chOff x="2063111" y="930360"/>
            <a:chExt cx="8065769" cy="5446338"/>
          </a:xfrm>
        </p:grpSpPr>
        <p:sp>
          <p:nvSpPr>
            <p:cNvPr id="8" name="椭圆 7"/>
            <p:cNvSpPr/>
            <p:nvPr/>
          </p:nvSpPr>
          <p:spPr>
            <a:xfrm>
              <a:off x="2063111" y="9303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sp>
          <p:nvSpPr>
            <p:cNvPr id="9" name="椭圆 8"/>
            <p:cNvSpPr/>
            <p:nvPr/>
          </p:nvSpPr>
          <p:spPr>
            <a:xfrm>
              <a:off x="9787942" y="60357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grpSp>
      <p:sp>
        <p:nvSpPr>
          <p:cNvPr id="10" name="自由: 形状 34"/>
          <p:cNvSpPr/>
          <p:nvPr/>
        </p:nvSpPr>
        <p:spPr>
          <a:xfrm rot="2700000">
            <a:off x="6145376" y="5876946"/>
            <a:ext cx="140300" cy="140300"/>
          </a:xfrm>
          <a:custGeom>
            <a:gdLst>
              <a:gd name="connsiteX0" fmla="*/ 757780 w 914400"/>
              <a:gd name="connsiteY0" fmla="*/ 0 h 914400"/>
              <a:gd name="connsiteX1" fmla="*/ 914400 w 914400"/>
              <a:gd name="connsiteY1" fmla="*/ 0 h 914400"/>
              <a:gd name="connsiteX2" fmla="*/ 914400 w 914400"/>
              <a:gd name="connsiteY2" fmla="*/ 914400 h 914400"/>
              <a:gd name="connsiteX3" fmla="*/ 0 w 914400"/>
              <a:gd name="connsiteY3" fmla="*/ 914400 h 914400"/>
              <a:gd name="connsiteX4" fmla="*/ 0 w 914400"/>
              <a:gd name="connsiteY4" fmla="*/ 749181 h 914400"/>
              <a:gd name="connsiteX5" fmla="*/ 757780 w 914400"/>
              <a:gd name="connsiteY5" fmla="*/ 749181 h 914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400" h="914400">
                <a:moveTo>
                  <a:pt x="757780" y="0"/>
                </a:moveTo>
                <a:lnTo>
                  <a:pt x="914400" y="0"/>
                </a:lnTo>
                <a:lnTo>
                  <a:pt x="914400" y="914400"/>
                </a:lnTo>
                <a:lnTo>
                  <a:pt x="0" y="914400"/>
                </a:lnTo>
                <a:lnTo>
                  <a:pt x="0" y="749181"/>
                </a:lnTo>
                <a:lnTo>
                  <a:pt x="757780" y="74918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2" name="文本占位符 1"/>
          <p:cNvSpPr>
            <a:spLocks noGrp="1"/>
          </p:cNvSpPr>
          <p:nvPr>
            <p:ph type="body" sz="quarter" idx="10"/>
          </p:nvPr>
        </p:nvSpPr>
        <p:spPr>
          <a:xfrm>
            <a:off x="2789405" y="2498576"/>
            <a:ext cx="6372179" cy="1357674"/>
          </a:xfrm>
        </p:spPr>
        <p:txBody>
          <a:bodyPr/>
          <a:lstStyle/>
          <a:p>
            <a:r>
              <a:rPr kumimoji="1" lang="zh-CN" altLang="en-US" smtClean="0">
                <a:latin typeface="+mj-ea"/>
                <a:ea typeface="+mj-ea"/>
              </a:rPr>
              <a:t>城市轨道交通客运组织</a:t>
            </a:r>
            <a:endParaRPr kumimoji="1" lang="zh-CN" altLang="en-US">
              <a:latin typeface="+mj-ea"/>
              <a:ea typeface="+mj-ea"/>
            </a:endParaRPr>
          </a:p>
        </p:txBody>
      </p:sp>
      <p:sp>
        <p:nvSpPr>
          <p:cNvPr id="3" name="文本占位符 2"/>
          <p:cNvSpPr>
            <a:spLocks noGrp="1"/>
          </p:cNvSpPr>
          <p:nvPr>
            <p:ph type="body" sz="quarter" idx="11"/>
          </p:nvPr>
        </p:nvSpPr>
        <p:spPr>
          <a:xfrm>
            <a:off x="4670958" y="4226414"/>
            <a:ext cx="2609071" cy="502982"/>
          </a:xfrm>
        </p:spPr>
        <p:txBody>
          <a:bodyPr/>
          <a:lstStyle/>
          <a:p>
            <a:endParaRPr kumimoji="1" lang="zh-CN" altLang="en-US" sz="2000">
              <a:latin typeface="+mn-ea"/>
            </a:endParaRPr>
          </a:p>
        </p:txBody>
      </p:sp>
      <p:sp>
        <p:nvSpPr>
          <p:cNvPr id="4" name="文本占位符 1"/>
          <p:cNvSpPr txBox="1"/>
          <p:nvPr/>
        </p:nvSpPr>
        <p:spPr>
          <a:xfrm>
            <a:off x="2740267" y="3371722"/>
            <a:ext cx="6708533" cy="1357674"/>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3600" smtClean="0">
                <a:latin typeface="+mj-ea"/>
                <a:ea typeface="+mj-ea"/>
              </a:rPr>
              <a:t>车站管理制度及各岗位职责</a:t>
            </a:r>
            <a:endParaRPr kumimoji="1" lang="zh-CN" altLang="en-US" sz="3600">
              <a:latin typeface="+mj-ea"/>
              <a:ea typeface="+mj-ea"/>
            </a:endParaRPr>
          </a:p>
        </p:txBody>
      </p:sp>
    </p:spTree>
  </p:cSld>
  <p:clrMapOvr>
    <a:masterClrMapping/>
  </p:clrMapOvr>
  <mc:AlternateContent>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8" presetClass="emph" presetSubtype="0" dur="2000" accel="50000" decel="50000" fill="hold" nodeType="withEffect">
                                  <p:stCondLst>
                                    <p:cond delay="0"/>
                                  </p:stCondLst>
                                  <p:childTnLst>
                                    <p:animRot by="10800000">
                                      <p:cBhvr>
                                        <p:cTn id="6" dur="2000" fill="hold"/>
                                        <p:tgtEl>
                                          <p:spTgt spid="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7" name="Oval 25"/>
          <p:cNvSpPr/>
          <p:nvPr/>
        </p:nvSpPr>
        <p:spPr>
          <a:xfrm>
            <a:off x="2695805" y="2111951"/>
            <a:ext cx="720000" cy="720000"/>
          </a:xfrm>
          <a:prstGeom prst="ellipse">
            <a:avLst/>
          </a:prstGeom>
          <a:solidFill>
            <a:srgbClr val="F23B48"/>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AU" sz="2800" b="0" i="0" u="none" strike="noStrike" kern="0" cap="none" spc="0" normalizeH="0" baseline="0" noProof="0">
              <a:ln>
                <a:noFill/>
              </a:ln>
              <a:solidFill>
                <a:prstClr val="white"/>
              </a:solidFill>
              <a:effectLst/>
              <a:uLnTx/>
              <a:uFillTx/>
              <a:latin typeface="Arial"/>
              <a:ea typeface="微软雅黑"/>
              <a:cs typeface="+mn-ea"/>
              <a:sym typeface="+mn-lt"/>
            </a:endParaRPr>
          </a:p>
        </p:txBody>
      </p:sp>
      <p:grpSp>
        <p:nvGrpSpPr>
          <p:cNvPr id="68" name="Group 1"/>
          <p:cNvGrpSpPr/>
          <p:nvPr/>
        </p:nvGrpSpPr>
        <p:grpSpPr>
          <a:xfrm>
            <a:off x="3636026" y="2111951"/>
            <a:ext cx="4549889" cy="798063"/>
            <a:chOff x="2620180" y="1489122"/>
            <a:chExt cx="5935521" cy="1041106"/>
          </a:xfrm>
        </p:grpSpPr>
        <p:sp>
          <p:nvSpPr>
            <p:cNvPr id="69" name="Rounded Rectangle 2"/>
            <p:cNvSpPr/>
            <p:nvPr/>
          </p:nvSpPr>
          <p:spPr>
            <a:xfrm>
              <a:off x="2670565" y="1489122"/>
              <a:ext cx="5885136" cy="1041106"/>
            </a:xfrm>
            <a:prstGeom prst="roundRect">
              <a:avLst>
                <a:gd name="adj" fmla="val 50000"/>
              </a:avLst>
            </a:prstGeom>
            <a:solidFill>
              <a:srgbClr val="F23B48"/>
            </a:solidFill>
            <a:ln w="1270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a:ea typeface="微软雅黑"/>
                <a:cs typeface="+mn-ea"/>
                <a:sym typeface="+mn-lt"/>
              </a:endParaRPr>
            </a:p>
          </p:txBody>
        </p:sp>
        <p:sp>
          <p:nvSpPr>
            <p:cNvPr id="70" name="Rectangle 3"/>
            <p:cNvSpPr/>
            <p:nvPr/>
          </p:nvSpPr>
          <p:spPr>
            <a:xfrm rot="2700000">
              <a:off x="2620180" y="1911689"/>
              <a:ext cx="195972" cy="195972"/>
            </a:xfrm>
            <a:prstGeom prst="rect">
              <a:avLst/>
            </a:prstGeom>
            <a:solidFill>
              <a:srgbClr val="F23B48"/>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a:ea typeface="微软雅黑"/>
                <a:cs typeface="+mn-ea"/>
                <a:sym typeface="+mn-lt"/>
              </a:endParaRPr>
            </a:p>
          </p:txBody>
        </p:sp>
      </p:grpSp>
      <p:grpSp>
        <p:nvGrpSpPr>
          <p:cNvPr id="71" name="Group 4"/>
          <p:cNvGrpSpPr/>
          <p:nvPr/>
        </p:nvGrpSpPr>
        <p:grpSpPr>
          <a:xfrm>
            <a:off x="3604913" y="2991661"/>
            <a:ext cx="4549889" cy="798063"/>
            <a:chOff x="3658852" y="2636740"/>
            <a:chExt cx="5935521" cy="1041106"/>
          </a:xfrm>
          <a:solidFill>
            <a:srgbClr val="3F3F3F"/>
          </a:solidFill>
        </p:grpSpPr>
        <p:sp>
          <p:nvSpPr>
            <p:cNvPr id="72" name="Rounded Rectangle 5"/>
            <p:cNvSpPr/>
            <p:nvPr/>
          </p:nvSpPr>
          <p:spPr>
            <a:xfrm flipH="1">
              <a:off x="3658852" y="2636740"/>
              <a:ext cx="5885136" cy="1041106"/>
            </a:xfrm>
            <a:prstGeom prst="roundRect">
              <a:avLst>
                <a:gd name="adj" fmla="val 50000"/>
              </a:avLst>
            </a:prstGeom>
            <a:grpFill/>
            <a:ln w="1270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a:ea typeface="微软雅黑"/>
                <a:cs typeface="+mn-ea"/>
                <a:sym typeface="+mn-lt"/>
              </a:endParaRPr>
            </a:p>
          </p:txBody>
        </p:sp>
        <p:sp>
          <p:nvSpPr>
            <p:cNvPr id="73" name="Rectangle 6"/>
            <p:cNvSpPr/>
            <p:nvPr/>
          </p:nvSpPr>
          <p:spPr>
            <a:xfrm rot="18900000" flipH="1">
              <a:off x="9398401" y="3059307"/>
              <a:ext cx="195972" cy="195972"/>
            </a:xfrm>
            <a:prstGeom prst="rect">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a:ea typeface="微软雅黑"/>
                <a:cs typeface="+mn-ea"/>
                <a:sym typeface="+mn-lt"/>
              </a:endParaRPr>
            </a:p>
          </p:txBody>
        </p:sp>
      </p:grpSp>
      <p:sp>
        <p:nvSpPr>
          <p:cNvPr id="81" name="Oval 28"/>
          <p:cNvSpPr/>
          <p:nvPr/>
        </p:nvSpPr>
        <p:spPr>
          <a:xfrm>
            <a:off x="8289544" y="2991661"/>
            <a:ext cx="720000" cy="720000"/>
          </a:xfrm>
          <a:prstGeom prst="ellipse">
            <a:avLst/>
          </a:prstGeom>
          <a:solidFill>
            <a:srgbClr val="3F3F3F"/>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AU" sz="2800" b="0" i="0" u="none" strike="noStrike" kern="0" cap="none" spc="0" normalizeH="0" baseline="0" noProof="0">
              <a:ln>
                <a:noFill/>
              </a:ln>
              <a:solidFill>
                <a:prstClr val="white"/>
              </a:solidFill>
              <a:effectLst/>
              <a:uLnTx/>
              <a:uFillTx/>
              <a:latin typeface="Arial"/>
              <a:ea typeface="微软雅黑"/>
              <a:cs typeface="+mn-ea"/>
              <a:sym typeface="+mn-lt"/>
            </a:endParaRPr>
          </a:p>
        </p:txBody>
      </p:sp>
      <p:sp>
        <p:nvSpPr>
          <p:cNvPr id="7" name="文本占位符 1"/>
          <p:cNvSpPr txBox="1"/>
          <p:nvPr/>
        </p:nvSpPr>
        <p:spPr>
          <a:xfrm>
            <a:off x="4416510" y="1151203"/>
            <a:ext cx="2653863" cy="873146"/>
          </a:xfrm>
          <a:prstGeom prst="rect">
            <a:avLst/>
          </a:prstGeom>
        </p:spPr>
        <p:txBody>
          <a:bodyPr anchor="t"/>
          <a:lstStyle>
            <a:defPPr>
              <a:defRPr lang="zh-CN"/>
            </a:defPPr>
            <a:lvl1pPr marL="0" indent="0" algn="l"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3200">
                <a:latin typeface="+mj-ea"/>
                <a:ea typeface="+mj-ea"/>
              </a:rPr>
              <a:t>本</a:t>
            </a:r>
            <a:r>
              <a:rPr kumimoji="1" lang="zh-CN" altLang="en-US" sz="3200" smtClean="0">
                <a:latin typeface="+mj-ea"/>
                <a:ea typeface="+mj-ea"/>
              </a:rPr>
              <a:t>讲主要内容</a:t>
            </a:r>
            <a:endParaRPr kumimoji="1" lang="zh-CN" altLang="en-US" sz="3200">
              <a:latin typeface="+mj-ea"/>
              <a:ea typeface="+mj-ea"/>
            </a:endParaRPr>
          </a:p>
        </p:txBody>
      </p:sp>
      <p:sp>
        <p:nvSpPr>
          <p:cNvPr id="8" name="文本占位符 1"/>
          <p:cNvSpPr txBox="1"/>
          <p:nvPr/>
        </p:nvSpPr>
        <p:spPr>
          <a:xfrm>
            <a:off x="3641042" y="2314852"/>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400" smtClean="0">
                <a:solidFill>
                  <a:schemeClr val="bg1"/>
                </a:solidFill>
                <a:latin typeface="微软雅黑" panose="020b0503020204020204" charset="-122"/>
                <a:ea typeface="微软雅黑"/>
              </a:rPr>
              <a:t>车站管理制度</a:t>
            </a:r>
            <a:endParaRPr kumimoji="1" lang="zh-CN" altLang="en-US" sz="2400">
              <a:solidFill>
                <a:schemeClr val="bg1"/>
              </a:solidFill>
              <a:latin typeface="微软雅黑" panose="020b0503020204020204" charset="-122"/>
              <a:ea typeface="微软雅黑"/>
            </a:endParaRPr>
          </a:p>
        </p:txBody>
      </p:sp>
      <p:grpSp>
        <p:nvGrpSpPr>
          <p:cNvPr id="14" name="组合 13"/>
          <p:cNvGrpSpPr/>
          <p:nvPr/>
        </p:nvGrpSpPr>
        <p:grpSpPr>
          <a:xfrm flipH="1">
            <a:off x="191135" y="247650"/>
            <a:ext cx="1078230" cy="1022350"/>
            <a:chOff x="17054" y="434"/>
            <a:chExt cx="1698" cy="1610"/>
          </a:xfrm>
        </p:grpSpPr>
        <p:sp>
          <p:nvSpPr>
            <p:cNvPr id="19" name="矩形 18"/>
            <p:cNvSpPr/>
            <p:nvPr/>
          </p:nvSpPr>
          <p:spPr>
            <a:xfrm>
              <a:off x="17054" y="434"/>
              <a:ext cx="1609" cy="18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21" name="矩形 20"/>
            <p:cNvSpPr/>
            <p:nvPr/>
          </p:nvSpPr>
          <p:spPr>
            <a:xfrm rot="5400000">
              <a:off x="17857" y="1149"/>
              <a:ext cx="1609" cy="18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grpSp>
      <p:grpSp>
        <p:nvGrpSpPr>
          <p:cNvPr id="4" name="组合 3"/>
          <p:cNvGrpSpPr/>
          <p:nvPr/>
        </p:nvGrpSpPr>
        <p:grpSpPr>
          <a:xfrm>
            <a:off x="191770" y="248285"/>
            <a:ext cx="7716520" cy="2592070"/>
            <a:chOff x="191770" y="248285"/>
            <a:chExt cx="7716520" cy="2592070"/>
          </a:xfrm>
        </p:grpSpPr>
        <p:sp>
          <p:nvSpPr>
            <p:cNvPr id="22" name="椭圆 21"/>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3" name="直接连接符 22"/>
            <p:cNvCxnSpPr>
              <a:stCxn id="22"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flipH="1">
              <a:off x="248285" y="305435"/>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6" name="椭圆 25"/>
            <p:cNvSpPr/>
            <p:nvPr/>
          </p:nvSpPr>
          <p:spPr>
            <a:xfrm flipH="1">
              <a:off x="191770" y="272605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15" name="直接连接符 14"/>
            <p:cNvCxnSpPr/>
            <p:nvPr/>
          </p:nvCxnSpPr>
          <p:spPr>
            <a:xfrm flipH="1">
              <a:off x="1451610" y="24828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rot="16200000" flipH="1">
              <a:off x="-231775" y="207645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cxnSp>
        <p:nvCxnSpPr>
          <p:cNvPr id="37" name="直接连接符 36"/>
          <p:cNvCxnSpPr>
            <a:stCxn id="36" idx="6"/>
          </p:cNvCxnSpPr>
          <p:nvPr/>
        </p:nvCxnSpPr>
        <p:spPr>
          <a:xfrm flipV="1">
            <a:off x="4421904" y="64529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3" name="组合 2"/>
          <p:cNvGrpSpPr/>
          <p:nvPr/>
        </p:nvGrpSpPr>
        <p:grpSpPr>
          <a:xfrm>
            <a:off x="4307604" y="3627120"/>
            <a:ext cx="7716838" cy="2884235"/>
            <a:chOff x="4349644" y="3606100"/>
            <a:chExt cx="7716838" cy="2884235"/>
          </a:xfrm>
        </p:grpSpPr>
        <p:sp>
          <p:nvSpPr>
            <p:cNvPr id="36" name="椭圆 35"/>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38" name="直接连接符 37"/>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9" name="椭圆 38"/>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34" name="矩形 33"/>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35" name="矩形 34"/>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31" name="直接连接符 30"/>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11" name="文本占位符 1"/>
          <p:cNvSpPr txBox="1"/>
          <p:nvPr/>
        </p:nvSpPr>
        <p:spPr>
          <a:xfrm>
            <a:off x="3784611" y="3168368"/>
            <a:ext cx="4306540"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z="2400" smtClean="0">
                <a:solidFill>
                  <a:schemeClr val="bg1"/>
                </a:solidFill>
                <a:latin typeface="微软雅黑" panose="020b0503020204020204" charset="-122"/>
                <a:ea typeface="微软雅黑"/>
              </a:rPr>
              <a:t>各岗位职责</a:t>
            </a:r>
            <a:endParaRPr kumimoji="1" lang="zh-CN" altLang="en-US" sz="2400">
              <a:solidFill>
                <a:schemeClr val="bg1"/>
              </a:solidFill>
              <a:latin typeface="微软雅黑" panose="020b0503020204020204" charset="-122"/>
              <a:ea typeface="微软雅黑"/>
            </a:endParaRPr>
          </a:p>
        </p:txBody>
      </p:sp>
      <p:sp>
        <p:nvSpPr>
          <p:cNvPr id="83" name="文本占位符 1"/>
          <p:cNvSpPr txBox="1"/>
          <p:nvPr/>
        </p:nvSpPr>
        <p:spPr>
          <a:xfrm>
            <a:off x="2749117" y="2268116"/>
            <a:ext cx="671266"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en-US" altLang="zh-CN" sz="2400" smtClean="0">
                <a:solidFill>
                  <a:schemeClr val="bg1"/>
                </a:solidFill>
                <a:latin typeface="微软雅黑" panose="020b0503020204020204" charset="-122"/>
                <a:ea typeface="微软雅黑"/>
              </a:rPr>
              <a:t>01</a:t>
            </a:r>
            <a:endParaRPr kumimoji="1" lang="zh-CN" altLang="en-US" sz="2400">
              <a:solidFill>
                <a:schemeClr val="bg1"/>
              </a:solidFill>
              <a:latin typeface="微软雅黑" panose="020b0503020204020204" charset="-122"/>
              <a:ea typeface="微软雅黑"/>
            </a:endParaRPr>
          </a:p>
        </p:txBody>
      </p:sp>
      <p:sp>
        <p:nvSpPr>
          <p:cNvPr id="84" name="文本占位符 1"/>
          <p:cNvSpPr txBox="1"/>
          <p:nvPr/>
        </p:nvSpPr>
        <p:spPr>
          <a:xfrm>
            <a:off x="8334278" y="3137099"/>
            <a:ext cx="671266"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en-US" altLang="zh-CN" sz="2400" smtClean="0">
                <a:solidFill>
                  <a:schemeClr val="bg1"/>
                </a:solidFill>
                <a:latin typeface="微软雅黑" panose="020b0503020204020204" charset="-122"/>
                <a:ea typeface="微软雅黑"/>
              </a:rPr>
              <a:t>02</a:t>
            </a:r>
            <a:endParaRPr kumimoji="1" lang="zh-CN" altLang="en-US" sz="2400">
              <a:solidFill>
                <a:schemeClr val="bg1"/>
              </a:solidFill>
              <a:latin typeface="微软雅黑" panose="020b0503020204020204" charset="-122"/>
              <a:ea typeface="微软雅黑"/>
            </a:endParaRPr>
          </a:p>
        </p:txBody>
      </p:sp>
    </p:spTree>
  </p:cSld>
  <p:clrMapOvr>
    <a:masterClrMapping/>
  </p:clrMapOvr>
  <mc:AlternateContent>
    <mc:Choice xmlns:p14="http://schemas.microsoft.com/office/powerpoint/2010/main" Requires="p14">
      <p:transition spd="slow" p14:dur="1300">
        <p14:pan/>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6" name="任意多边形 15"/>
          <p:cNvSpPr/>
          <p:nvPr/>
        </p:nvSpPr>
        <p:spPr>
          <a:xfrm>
            <a:off x="4696432" y="1097600"/>
            <a:ext cx="7495569" cy="5760400"/>
          </a:xfrm>
          <a:custGeom>
            <a:gdLst>
              <a:gd name="connsiteX0" fmla="*/ 4052585 w 7495569"/>
              <a:gd name="connsiteY0" fmla="*/ 0 h 5760400"/>
              <a:gd name="connsiteX1" fmla="*/ 7413052 w 7495569"/>
              <a:gd name="connsiteY1" fmla="*/ 1786746 h 5760400"/>
              <a:gd name="connsiteX2" fmla="*/ 7495569 w 7495569"/>
              <a:gd name="connsiteY2" fmla="*/ 1922573 h 5760400"/>
              <a:gd name="connsiteX3" fmla="*/ 7495569 w 7495569"/>
              <a:gd name="connsiteY3" fmla="*/ 5760400 h 5760400"/>
              <a:gd name="connsiteX4" fmla="*/ 381273 w 7495569"/>
              <a:gd name="connsiteY4" fmla="*/ 5760400 h 5760400"/>
              <a:gd name="connsiteX5" fmla="*/ 318473 w 7495569"/>
              <a:gd name="connsiteY5" fmla="*/ 5630034 h 5760400"/>
              <a:gd name="connsiteX6" fmla="*/ 0 w 7495569"/>
              <a:gd name="connsiteY6" fmla="*/ 4052585 h 5760400"/>
              <a:gd name="connsiteX7" fmla="*/ 4052585 w 7495569"/>
              <a:gd name="connsiteY7" fmla="*/ 0 h 5760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5569" h="5760400">
                <a:moveTo>
                  <a:pt x="4052585" y="0"/>
                </a:moveTo>
                <a:cubicBezTo>
                  <a:pt x="5451448" y="0"/>
                  <a:pt x="6684773" y="708752"/>
                  <a:pt x="7413052" y="1786746"/>
                </a:cubicBezTo>
                <a:lnTo>
                  <a:pt x="7495569" y="1922573"/>
                </a:lnTo>
                <a:lnTo>
                  <a:pt x="7495569" y="5760400"/>
                </a:lnTo>
                <a:lnTo>
                  <a:pt x="381273" y="5760400"/>
                </a:lnTo>
                <a:lnTo>
                  <a:pt x="318473" y="5630034"/>
                </a:lnTo>
                <a:cubicBezTo>
                  <a:pt x="113401" y="5145190"/>
                  <a:pt x="0" y="4612131"/>
                  <a:pt x="0" y="4052585"/>
                </a:cubicBezTo>
                <a:cubicBezTo>
                  <a:pt x="0" y="1814404"/>
                  <a:pt x="1814404" y="0"/>
                  <a:pt x="4052585" y="0"/>
                </a:cubicBezTo>
                <a:close/>
              </a:path>
            </a:pathLst>
          </a:custGeom>
          <a:solidFill>
            <a:srgbClr val="ABB6B7">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7" name="任意多边形 16"/>
          <p:cNvSpPr/>
          <p:nvPr/>
        </p:nvSpPr>
        <p:spPr>
          <a:xfrm>
            <a:off x="1" y="0"/>
            <a:ext cx="11829889" cy="6022170"/>
          </a:xfrm>
          <a:custGeom>
            <a:gdLst>
              <a:gd name="connsiteX0" fmla="*/ 0 w 11829889"/>
              <a:gd name="connsiteY0" fmla="*/ 0 h 6022170"/>
              <a:gd name="connsiteX1" fmla="*/ 11829889 w 11829889"/>
              <a:gd name="connsiteY1" fmla="*/ 0 h 6022170"/>
              <a:gd name="connsiteX2" fmla="*/ 11638999 w 11829889"/>
              <a:gd name="connsiteY2" fmla="*/ 372708 h 6022170"/>
              <a:gd name="connsiteX3" fmla="*/ 2146897 w 11829889"/>
              <a:gd name="connsiteY3" fmla="*/ 6022170 h 6022170"/>
              <a:gd name="connsiteX4" fmla="*/ 502925 w 11829889"/>
              <a:gd name="connsiteY4" fmla="*/ 5897788 h 6022170"/>
              <a:gd name="connsiteX5" fmla="*/ 0 w 11829889"/>
              <a:gd name="connsiteY5" fmla="*/ 5807975 h 6022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29889" h="6022170">
                <a:moveTo>
                  <a:pt x="0" y="0"/>
                </a:moveTo>
                <a:lnTo>
                  <a:pt x="11829889" y="0"/>
                </a:lnTo>
                <a:lnTo>
                  <a:pt x="11638999" y="372708"/>
                </a:lnTo>
                <a:cubicBezTo>
                  <a:pt x="9810981" y="3737782"/>
                  <a:pt x="6245713" y="6022170"/>
                  <a:pt x="2146897" y="6022170"/>
                </a:cubicBezTo>
                <a:cubicBezTo>
                  <a:pt x="1587968" y="6022170"/>
                  <a:pt x="1038959" y="5979692"/>
                  <a:pt x="502925" y="5897788"/>
                </a:cubicBezTo>
                <a:lnTo>
                  <a:pt x="0" y="5807975"/>
                </a:lnTo>
                <a:close/>
              </a:path>
            </a:pathLst>
          </a:custGeom>
          <a:solidFill>
            <a:srgbClr val="3F3F3F">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solidFill>
                <a:srgbClr val="F23B48"/>
              </a:solidFill>
            </a:endParaRPr>
          </a:p>
        </p:txBody>
      </p:sp>
      <p:sp>
        <p:nvSpPr>
          <p:cNvPr id="6" name="椭圆 5"/>
          <p:cNvSpPr/>
          <p:nvPr/>
        </p:nvSpPr>
        <p:spPr>
          <a:xfrm>
            <a:off x="2701752" y="1833642"/>
            <a:ext cx="2325600" cy="2325005"/>
          </a:xfrm>
          <a:prstGeom prst="ellipse">
            <a:avLst/>
          </a:prstGeom>
          <a:solidFill>
            <a:srgbClr val="3F3F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sp>
        <p:nvSpPr>
          <p:cNvPr id="7" name="椭圆 6"/>
          <p:cNvSpPr/>
          <p:nvPr/>
        </p:nvSpPr>
        <p:spPr>
          <a:xfrm>
            <a:off x="2505463" y="1643033"/>
            <a:ext cx="2718178" cy="2706222"/>
          </a:xfrm>
          <a:prstGeom prst="ellipse">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grpSp>
        <p:nvGrpSpPr>
          <p:cNvPr id="8" name="组合 7"/>
          <p:cNvGrpSpPr/>
          <p:nvPr/>
        </p:nvGrpSpPr>
        <p:grpSpPr>
          <a:xfrm>
            <a:off x="2644874" y="2257252"/>
            <a:ext cx="2369138" cy="1599739"/>
            <a:chOff x="2063111" y="930360"/>
            <a:chExt cx="8065769" cy="5446338"/>
          </a:xfrm>
        </p:grpSpPr>
        <p:sp>
          <p:nvSpPr>
            <p:cNvPr id="9" name="椭圆 8"/>
            <p:cNvSpPr/>
            <p:nvPr/>
          </p:nvSpPr>
          <p:spPr>
            <a:xfrm>
              <a:off x="2063111" y="9303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sp>
          <p:nvSpPr>
            <p:cNvPr id="10" name="椭圆 9"/>
            <p:cNvSpPr/>
            <p:nvPr/>
          </p:nvSpPr>
          <p:spPr>
            <a:xfrm>
              <a:off x="9787942" y="60357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grpSp>
      <p:sp>
        <p:nvSpPr>
          <p:cNvPr id="5" name="文本占位符 1"/>
          <p:cNvSpPr txBox="1"/>
          <p:nvPr/>
        </p:nvSpPr>
        <p:spPr>
          <a:xfrm>
            <a:off x="3205711" y="2624639"/>
            <a:ext cx="1454211" cy="687901"/>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mtClean="0">
                <a:solidFill>
                  <a:schemeClr val="bg1"/>
                </a:solidFill>
                <a:latin typeface="微软雅黑" panose="020b0503020204020204" charset="-122"/>
                <a:ea typeface="微软雅黑"/>
              </a:rPr>
              <a:t>01</a:t>
            </a:r>
            <a:endParaRPr kumimoji="1" lang="zh-CN" altLang="en-US">
              <a:solidFill>
                <a:schemeClr val="bg1"/>
              </a:solidFill>
              <a:latin typeface="微软雅黑" panose="020b0503020204020204" charset="-122"/>
              <a:ea typeface="微软雅黑"/>
            </a:endParaRPr>
          </a:p>
        </p:txBody>
      </p:sp>
      <p:grpSp>
        <p:nvGrpSpPr>
          <p:cNvPr id="12" name="Group 1"/>
          <p:cNvGrpSpPr/>
          <p:nvPr/>
        </p:nvGrpSpPr>
        <p:grpSpPr>
          <a:xfrm>
            <a:off x="6236400" y="2639880"/>
            <a:ext cx="4549889" cy="798063"/>
            <a:chOff x="2620180" y="1489122"/>
            <a:chExt cx="5935521" cy="1041106"/>
          </a:xfrm>
          <a:solidFill>
            <a:srgbClr val="F23B48"/>
          </a:solidFill>
          <a:effectLst>
            <a:reflection blurRad="6350" stA="52000" endA="300" endPos="35000" dir="5400000" sy="-100000" algn="bl" rotWithShape="0"/>
          </a:effectLst>
        </p:grpSpPr>
        <p:sp>
          <p:nvSpPr>
            <p:cNvPr id="13" name="Rounded Rectangle 2"/>
            <p:cNvSpPr/>
            <p:nvPr/>
          </p:nvSpPr>
          <p:spPr>
            <a:xfrm>
              <a:off x="2670565" y="1489122"/>
              <a:ext cx="5885136" cy="1041106"/>
            </a:xfrm>
            <a:prstGeom prst="roundRect">
              <a:avLst>
                <a:gd name="adj" fmla="val 50000"/>
              </a:avLst>
            </a:prstGeom>
            <a:grpFill/>
            <a:ln w="1270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a:ea typeface="微软雅黑"/>
                <a:cs typeface="+mn-ea"/>
                <a:sym typeface="+mn-lt"/>
              </a:endParaRPr>
            </a:p>
          </p:txBody>
        </p:sp>
        <p:sp>
          <p:nvSpPr>
            <p:cNvPr id="14" name="Rectangle 3"/>
            <p:cNvSpPr/>
            <p:nvPr/>
          </p:nvSpPr>
          <p:spPr>
            <a:xfrm rot="2700000">
              <a:off x="2620180" y="1911689"/>
              <a:ext cx="195972" cy="195972"/>
            </a:xfrm>
            <a:prstGeom prst="rect">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a:ea typeface="微软雅黑"/>
                <a:cs typeface="+mn-ea"/>
                <a:sym typeface="+mn-lt"/>
              </a:endParaRPr>
            </a:p>
          </p:txBody>
        </p:sp>
      </p:grpSp>
      <p:sp>
        <p:nvSpPr>
          <p:cNvPr id="4" name="文本占位符 1"/>
          <p:cNvSpPr txBox="1"/>
          <p:nvPr/>
        </p:nvSpPr>
        <p:spPr>
          <a:xfrm>
            <a:off x="6264106" y="2815961"/>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400" smtClean="0">
                <a:solidFill>
                  <a:schemeClr val="bg1"/>
                </a:solidFill>
                <a:latin typeface="微软雅黑" panose="020b0503020204020204" charset="-122"/>
                <a:ea typeface="微软雅黑"/>
              </a:rPr>
              <a:t>车站管理制度</a:t>
            </a:r>
            <a:endParaRPr kumimoji="1" lang="zh-CN" altLang="en-US" sz="2400">
              <a:solidFill>
                <a:schemeClr val="bg1"/>
              </a:solidFill>
              <a:latin typeface="微软雅黑" panose="020b0503020204020204" charset="-122"/>
              <a:ea typeface="微软雅黑"/>
            </a:endParaRPr>
          </a:p>
        </p:txBody>
      </p: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cxnSp>
        <p:nvCxnSpPr>
          <p:cNvPr id="6" name="直接连接符 5"/>
          <p:cNvCxnSpPr>
            <a:stCxn id="8" idx="6"/>
          </p:cNvCxnSpPr>
          <p:nvPr/>
        </p:nvCxnSpPr>
        <p:spPr>
          <a:xfrm flipV="1">
            <a:off x="4421904" y="64529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7" name="组合 6"/>
          <p:cNvGrpSpPr/>
          <p:nvPr/>
        </p:nvGrpSpPr>
        <p:grpSpPr>
          <a:xfrm>
            <a:off x="4307604" y="3627120"/>
            <a:ext cx="7716838" cy="2884235"/>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0" y="464442"/>
            <a:ext cx="8213095" cy="517577"/>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nvGrpSpPr>
            <p:cNvPr id="2"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grpSp>
        <p:nvGrpSpPr>
          <p:cNvPr id="4" name="组合 3"/>
          <p:cNvGrpSpPr/>
          <p:nvPr/>
        </p:nvGrpSpPr>
        <p:grpSpPr>
          <a:xfrm>
            <a:off x="-516419" y="416376"/>
            <a:ext cx="11014812" cy="4735914"/>
            <a:chOff x="-595931" y="416376"/>
            <a:chExt cx="11014812" cy="4735914"/>
          </a:xfrm>
        </p:grpSpPr>
        <p:sp>
          <p:nvSpPr>
            <p:cNvPr id="10" name="内容占位符 2"/>
            <p:cNvSpPr txBox="1"/>
            <p:nvPr/>
          </p:nvSpPr>
          <p:spPr>
            <a:xfrm>
              <a:off x="1274881" y="2156190"/>
              <a:ext cx="9144000" cy="2996100"/>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None/>
              </a:pPr>
              <a:r>
                <a:rPr lang="zh-CN" altLang="en-US" sz="2000" smtClean="0">
                  <a:latin typeface="微软雅黑" panose="020b0503020204020204" charset="-122"/>
                  <a:ea typeface="微软雅黑"/>
                </a:rPr>
                <a:t>根据实际运营情况，车站基本上是</a:t>
              </a:r>
              <a:r>
                <a:rPr lang="en-US" altLang="zh-CN" sz="2000" smtClean="0">
                  <a:latin typeface="微软雅黑" panose="020b0503020204020204" charset="-122"/>
                  <a:ea typeface="微软雅黑"/>
                </a:rPr>
                <a:t>24h</a:t>
              </a:r>
              <a:r>
                <a:rPr lang="zh-CN" altLang="en-US" sz="2000" smtClean="0">
                  <a:latin typeface="微软雅黑" panose="020b0503020204020204" charset="-122"/>
                  <a:ea typeface="微软雅黑"/>
                </a:rPr>
                <a:t>作业的。因此，车站各岗位实行定岗定员，采用轮班制，车站员工根据排班表的安排上岗。</a:t>
              </a:r>
              <a:endParaRPr lang="zh-CN" altLang="en-US" sz="2000" smtClean="0">
                <a:latin typeface="微软雅黑" panose="020b0503020204020204" charset="-122"/>
                <a:ea typeface="微软雅黑"/>
              </a:endParaRPr>
            </a:p>
          </p:txBody>
        </p:sp>
        <p:sp>
          <p:nvSpPr>
            <p:cNvPr id="14" name="文本占位符 1"/>
            <p:cNvSpPr txBox="1"/>
            <p:nvPr/>
          </p:nvSpPr>
          <p:spPr>
            <a:xfrm>
              <a:off x="-595931" y="1558143"/>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2000" smtClean="0">
                  <a:latin typeface="微软雅黑" panose="020b0503020204020204" charset="-122"/>
                  <a:ea typeface="微软雅黑"/>
                </a:rPr>
                <a:t>1</a:t>
              </a:r>
              <a:r>
                <a:rPr lang="zh-CN" altLang="en-US" sz="2000" smtClean="0">
                  <a:latin typeface="微软雅黑" panose="020b0503020204020204" charset="-122"/>
                  <a:ea typeface="微软雅黑"/>
                </a:rPr>
                <a:t>、排班制度</a:t>
              </a:r>
              <a:endParaRPr kumimoji="1" lang="zh-CN" altLang="en-US" sz="2000">
                <a:latin typeface="微软雅黑" panose="020b0503020204020204" charset="-122"/>
                <a:ea typeface="微软雅黑"/>
              </a:endParaRPr>
            </a:p>
          </p:txBody>
        </p:sp>
        <p:sp>
          <p:nvSpPr>
            <p:cNvPr id="19" name="文本占位符 1"/>
            <p:cNvSpPr txBox="1"/>
            <p:nvPr/>
          </p:nvSpPr>
          <p:spPr>
            <a:xfrm>
              <a:off x="396418" y="416376"/>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400" smtClean="0">
                  <a:latin typeface="微软雅黑" panose="020b0503020204020204" charset="-122"/>
                  <a:ea typeface="微软雅黑"/>
                </a:rPr>
                <a:t>车站</a:t>
              </a:r>
              <a:r>
                <a:rPr kumimoji="1" lang="zh-CN" altLang="en-US" sz="2400">
                  <a:latin typeface="微软雅黑" panose="020b0503020204020204" charset="-122"/>
                  <a:ea typeface="微软雅黑"/>
                </a:rPr>
                <a:t>管理制度</a:t>
              </a:r>
              <a:r>
                <a:rPr kumimoji="1" lang="zh-CN" altLang="en-US" sz="2400" smtClean="0">
                  <a:solidFill>
                    <a:schemeClr val="bg1"/>
                  </a:solidFill>
                  <a:latin typeface="微软雅黑" panose="020b0503020204020204" charset="-122"/>
                  <a:ea typeface="微软雅黑"/>
                </a:rPr>
                <a:t>站管理制度</a:t>
              </a:r>
              <a:endParaRPr kumimoji="1" lang="zh-CN" altLang="en-US" sz="2400">
                <a:solidFill>
                  <a:schemeClr val="bg1"/>
                </a:solidFill>
                <a:latin typeface="微软雅黑" panose="020b0503020204020204" charset="-122"/>
                <a:ea typeface="微软雅黑"/>
              </a:endParaRPr>
            </a:p>
          </p:txBody>
        </p:sp>
      </p:grpSp>
    </p:spTree>
  </p:cSld>
  <p:clrMapOvr>
    <a:masterClrMapping/>
  </p:clrMapOvr>
  <p:transition spd="slow">
    <p:push dir="u"/>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cxnSp>
        <p:nvCxnSpPr>
          <p:cNvPr id="6" name="直接连接符 5"/>
          <p:cNvCxnSpPr>
            <a:stCxn id="8" idx="6"/>
          </p:cNvCxnSpPr>
          <p:nvPr/>
        </p:nvCxnSpPr>
        <p:spPr>
          <a:xfrm flipV="1">
            <a:off x="4421904" y="64529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7" name="组合 6"/>
          <p:cNvGrpSpPr/>
          <p:nvPr/>
        </p:nvGrpSpPr>
        <p:grpSpPr>
          <a:xfrm>
            <a:off x="4307604" y="3627120"/>
            <a:ext cx="7716838" cy="2884235"/>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0" y="464442"/>
            <a:ext cx="8213095" cy="517577"/>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nvGrpSpPr>
            <p:cNvPr id="2"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grpSp>
        <p:nvGrpSpPr>
          <p:cNvPr id="4" name="组合 3"/>
          <p:cNvGrpSpPr/>
          <p:nvPr/>
        </p:nvGrpSpPr>
        <p:grpSpPr>
          <a:xfrm>
            <a:off x="-625108" y="-240400"/>
            <a:ext cx="13248033" cy="7240289"/>
            <a:chOff x="-625108" y="-240400"/>
            <a:chExt cx="13248033" cy="7240289"/>
          </a:xfrm>
        </p:grpSpPr>
        <p:pic>
          <p:nvPicPr>
            <p:cNvPr id="26" name="图片 25"/>
            <p:cNvPicPr>
              <a:picLocks noChangeAspect="1"/>
            </p:cNvPicPr>
            <p:nvPr/>
          </p:nvPicPr>
          <p:blipFill>
            <a:blip r:embed="rId2"/>
            <a:stretch>
              <a:fillRect/>
            </a:stretch>
          </p:blipFill>
          <p:spPr>
            <a:xfrm>
              <a:off x="-145979" y="-240400"/>
              <a:ext cx="12768904" cy="7240289"/>
            </a:xfrm>
            <a:prstGeom prst="rect">
              <a:avLst/>
            </a:prstGeom>
          </p:spPr>
        </p:pic>
        <p:sp>
          <p:nvSpPr>
            <p:cNvPr id="10" name="内容占位符 2"/>
            <p:cNvSpPr txBox="1"/>
            <p:nvPr/>
          </p:nvSpPr>
          <p:spPr>
            <a:xfrm>
              <a:off x="1274881" y="2156190"/>
              <a:ext cx="9144000" cy="1223554"/>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None/>
              </a:pPr>
              <a:r>
                <a:rPr lang="zh-CN" altLang="en-US" sz="2000" smtClean="0">
                  <a:latin typeface="微软雅黑" panose="020b0503020204020204" charset="-122"/>
                  <a:ea typeface="微软雅黑"/>
                </a:rPr>
                <a:t>车站每天需要将大量信息向外反馈，必须由清晰的汇报流程，以确保信息的反馈能及时、有效并得到合理的处理。</a:t>
              </a:r>
              <a:endParaRPr lang="zh-CN" altLang="en-US" sz="2000" smtClean="0">
                <a:latin typeface="微软雅黑" panose="020b0503020204020204" charset="-122"/>
                <a:ea typeface="微软雅黑"/>
              </a:endParaRPr>
            </a:p>
          </p:txBody>
        </p:sp>
        <p:sp>
          <p:nvSpPr>
            <p:cNvPr id="14" name="文本占位符 1"/>
            <p:cNvSpPr txBox="1"/>
            <p:nvPr/>
          </p:nvSpPr>
          <p:spPr>
            <a:xfrm>
              <a:off x="-373316" y="1571395"/>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2000" smtClean="0">
                  <a:latin typeface="微软雅黑" panose="020b0503020204020204" charset="-122"/>
                  <a:ea typeface="微软雅黑"/>
                </a:rPr>
                <a:t>2</a:t>
              </a:r>
              <a:r>
                <a:rPr lang="zh-CN" altLang="en-US" sz="2000" smtClean="0">
                  <a:latin typeface="微软雅黑" panose="020b0503020204020204" charset="-122"/>
                  <a:ea typeface="微软雅黑"/>
                </a:rPr>
                <a:t>、信息汇报制度</a:t>
              </a:r>
              <a:endParaRPr kumimoji="1" lang="zh-CN" altLang="en-US" sz="2000">
                <a:latin typeface="微软雅黑" panose="020b0503020204020204" charset="-122"/>
                <a:ea typeface="微软雅黑"/>
              </a:endParaRPr>
            </a:p>
          </p:txBody>
        </p:sp>
        <p:sp>
          <p:nvSpPr>
            <p:cNvPr id="19" name="文本占位符 1"/>
            <p:cNvSpPr txBox="1"/>
            <p:nvPr/>
          </p:nvSpPr>
          <p:spPr>
            <a:xfrm>
              <a:off x="-625108" y="3468307"/>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2000" smtClean="0">
                  <a:latin typeface="微软雅黑" panose="020b0503020204020204" charset="-122"/>
                  <a:ea typeface="微软雅黑"/>
                </a:rPr>
                <a:t>3</a:t>
              </a:r>
              <a:r>
                <a:rPr lang="zh-CN" altLang="en-US" sz="2000" smtClean="0">
                  <a:latin typeface="微软雅黑" panose="020b0503020204020204" charset="-122"/>
                  <a:ea typeface="微软雅黑"/>
                </a:rPr>
                <a:t>、会议制度</a:t>
              </a:r>
              <a:endParaRPr kumimoji="1" lang="zh-CN" altLang="en-US" sz="2000">
                <a:latin typeface="微软雅黑" panose="020b0503020204020204" charset="-122"/>
                <a:ea typeface="微软雅黑"/>
              </a:endParaRPr>
            </a:p>
          </p:txBody>
        </p:sp>
        <p:sp>
          <p:nvSpPr>
            <p:cNvPr id="22" name="内容占位符 2"/>
            <p:cNvSpPr txBox="1"/>
            <p:nvPr/>
          </p:nvSpPr>
          <p:spPr>
            <a:xfrm>
              <a:off x="1367645" y="4032950"/>
              <a:ext cx="9144000" cy="2699154"/>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None/>
              </a:pPr>
              <a:r>
                <a:rPr lang="zh-CN" altLang="en-US" sz="2000" smtClean="0">
                  <a:latin typeface="微软雅黑" panose="020b0503020204020204" charset="-122"/>
                  <a:ea typeface="微软雅黑"/>
                </a:rPr>
                <a:t>传达近期工作重点，总结班组运营情况，培训相关知识，轨道交通车站一般在班组交接之前开车站交班会议，保证生产信息的有效传达。</a:t>
              </a:r>
              <a:endParaRPr lang="zh-CN" altLang="en-US" sz="2000" smtClean="0">
                <a:latin typeface="微软雅黑" panose="020b0503020204020204" charset="-122"/>
                <a:ea typeface="微软雅黑"/>
              </a:endParaRPr>
            </a:p>
          </p:txBody>
        </p:sp>
        <p:sp>
          <p:nvSpPr>
            <p:cNvPr id="23" name="文本占位符 1"/>
            <p:cNvSpPr txBox="1"/>
            <p:nvPr/>
          </p:nvSpPr>
          <p:spPr>
            <a:xfrm>
              <a:off x="396418" y="416376"/>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400" smtClean="0">
                  <a:latin typeface="微软雅黑" panose="020b0503020204020204" charset="-122"/>
                  <a:ea typeface="微软雅黑"/>
                </a:rPr>
                <a:t>车站</a:t>
              </a:r>
              <a:r>
                <a:rPr kumimoji="1" lang="zh-CN" altLang="en-US" sz="2400">
                  <a:latin typeface="微软雅黑" panose="020b0503020204020204" charset="-122"/>
                  <a:ea typeface="微软雅黑"/>
                </a:rPr>
                <a:t>管理制度</a:t>
              </a:r>
              <a:r>
                <a:rPr kumimoji="1" lang="zh-CN" altLang="en-US" sz="2400" smtClean="0">
                  <a:solidFill>
                    <a:schemeClr val="bg1"/>
                  </a:solidFill>
                  <a:latin typeface="微软雅黑" panose="020b0503020204020204" charset="-122"/>
                  <a:ea typeface="微软雅黑"/>
                </a:rPr>
                <a:t>站管理制度</a:t>
              </a:r>
              <a:endParaRPr kumimoji="1" lang="zh-CN" altLang="en-US" sz="2400">
                <a:solidFill>
                  <a:schemeClr val="bg1"/>
                </a:solidFill>
                <a:latin typeface="微软雅黑" panose="020b0503020204020204" charset="-122"/>
                <a:ea typeface="微软雅黑"/>
              </a:endParaRPr>
            </a:p>
          </p:txBody>
        </p:sp>
      </p:grpSp>
      <p:grpSp>
        <p:nvGrpSpPr>
          <p:cNvPr id="24" name="组合 23"/>
          <p:cNvGrpSpPr/>
          <p:nvPr/>
        </p:nvGrpSpPr>
        <p:grpSpPr>
          <a:xfrm>
            <a:off x="4460004" y="3593992"/>
            <a:ext cx="7716838" cy="2884235"/>
            <a:chOff x="4349644" y="3606100"/>
            <a:chExt cx="7716838" cy="2884235"/>
          </a:xfrm>
        </p:grpSpPr>
        <p:sp>
          <p:nvSpPr>
            <p:cNvPr id="25" name="椭圆 24"/>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7" name="直接连接符 26"/>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8" name="椭圆 27"/>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29" name="矩形 28"/>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30" name="矩形 29"/>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31" name="直接连接符 30"/>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3" name="组合 32"/>
          <p:cNvGrpSpPr/>
          <p:nvPr/>
        </p:nvGrpSpPr>
        <p:grpSpPr>
          <a:xfrm>
            <a:off x="152400" y="431314"/>
            <a:ext cx="8213095" cy="517577"/>
            <a:chOff x="0" y="464442"/>
            <a:chExt cx="8213095" cy="517577"/>
          </a:xfrm>
        </p:grpSpPr>
        <p:sp>
          <p:nvSpPr>
            <p:cNvPr id="34" name="矩形 33"/>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nvGrpSpPr>
            <p:cNvPr id="35" name="组合 34"/>
            <p:cNvGrpSpPr/>
            <p:nvPr/>
          </p:nvGrpSpPr>
          <p:grpSpPr>
            <a:xfrm>
              <a:off x="554360" y="867719"/>
              <a:ext cx="7658735" cy="114300"/>
              <a:chOff x="249555" y="248285"/>
              <a:chExt cx="7658735" cy="114300"/>
            </a:xfrm>
          </p:grpSpPr>
          <p:sp>
            <p:nvSpPr>
              <p:cNvPr id="36" name="椭圆 35"/>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37" name="直接连接符 36"/>
              <p:cNvCxnSpPr>
                <a:stCxn id="36"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spd="slow">
    <p:push dir="u"/>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cxnSp>
        <p:nvCxnSpPr>
          <p:cNvPr id="6" name="直接连接符 5"/>
          <p:cNvCxnSpPr>
            <a:stCxn id="8" idx="6"/>
          </p:cNvCxnSpPr>
          <p:nvPr/>
        </p:nvCxnSpPr>
        <p:spPr>
          <a:xfrm flipV="1">
            <a:off x="4421904" y="64529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7" name="组合 6"/>
          <p:cNvGrpSpPr/>
          <p:nvPr/>
        </p:nvGrpSpPr>
        <p:grpSpPr>
          <a:xfrm>
            <a:off x="4307604" y="3627120"/>
            <a:ext cx="7716838" cy="2884235"/>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0" y="464442"/>
            <a:ext cx="8213095" cy="517577"/>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nvGrpSpPr>
            <p:cNvPr id="2"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sp>
        <p:nvSpPr>
          <p:cNvPr id="22" name="内容占位符 2"/>
          <p:cNvSpPr txBox="1"/>
          <p:nvPr/>
        </p:nvSpPr>
        <p:spPr>
          <a:xfrm>
            <a:off x="1367645" y="4801576"/>
            <a:ext cx="9144000" cy="2699154"/>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50000"/>
              </a:lnSpc>
            </a:pPr>
            <a:endParaRPr lang="zh-CN" altLang="en-US" sz="2000" smtClean="0">
              <a:latin typeface="黑体" panose="02010609060101010101" pitchFamily="49" charset="-122"/>
              <a:ea typeface="黑体" panose="02010609060101010101" pitchFamily="49" charset="-122"/>
            </a:endParaRPr>
          </a:p>
        </p:txBody>
      </p:sp>
      <p:sp>
        <p:nvSpPr>
          <p:cNvPr id="4" name="TextBox 3"/>
          <p:cNvSpPr txBox="1"/>
          <p:nvPr/>
        </p:nvSpPr>
        <p:spPr>
          <a:xfrm>
            <a:off x="2597426" y="5243260"/>
            <a:ext cx="338554" cy="308674"/>
          </a:xfrm>
          <a:prstGeom prst="rect">
            <a:avLst/>
          </a:prstGeom>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30000"/>
              </a:lnSpc>
              <a:buNone/>
            </a:pPr>
            <a:r>
              <a:rPr lang="zh-CN" altLang="en-US" sz="1200" smtClean="0">
                <a:solidFill>
                  <a:schemeClr val="bg1">
                    <a:lumMod val="50000"/>
                  </a:schemeClr>
                </a:solidFill>
              </a:rPr>
              <a:t>为</a:t>
            </a:r>
            <a:endParaRPr lang="zh-CN" altLang="en-US" sz="1200" smtClean="0">
              <a:solidFill>
                <a:schemeClr val="bg1">
                  <a:lumMod val="50000"/>
                </a:schemeClr>
              </a:solidFill>
            </a:endParaRPr>
          </a:p>
        </p:txBody>
      </p:sp>
      <p:grpSp>
        <p:nvGrpSpPr>
          <p:cNvPr id="5" name="组合 4"/>
          <p:cNvGrpSpPr/>
          <p:nvPr/>
        </p:nvGrpSpPr>
        <p:grpSpPr>
          <a:xfrm>
            <a:off x="-586501" y="-240400"/>
            <a:ext cx="13209426" cy="7240289"/>
            <a:chOff x="-586501" y="-240400"/>
            <a:chExt cx="13209426" cy="7240289"/>
          </a:xfrm>
        </p:grpSpPr>
        <p:pic>
          <p:nvPicPr>
            <p:cNvPr id="26" name="图片 25"/>
            <p:cNvPicPr>
              <a:picLocks noChangeAspect="1"/>
            </p:cNvPicPr>
            <p:nvPr/>
          </p:nvPicPr>
          <p:blipFill>
            <a:blip r:embed="rId2"/>
            <a:stretch>
              <a:fillRect/>
            </a:stretch>
          </p:blipFill>
          <p:spPr>
            <a:xfrm>
              <a:off x="-145979" y="-240400"/>
              <a:ext cx="12768904" cy="7240289"/>
            </a:xfrm>
            <a:prstGeom prst="rect">
              <a:avLst/>
            </a:prstGeom>
          </p:spPr>
        </p:pic>
        <p:sp>
          <p:nvSpPr>
            <p:cNvPr id="10" name="内容占位符 2"/>
            <p:cNvSpPr txBox="1"/>
            <p:nvPr/>
          </p:nvSpPr>
          <p:spPr>
            <a:xfrm>
              <a:off x="1274881" y="2089929"/>
              <a:ext cx="9144000" cy="2008775"/>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None/>
              </a:pPr>
              <a:r>
                <a:rPr lang="zh-CN" altLang="en-US" sz="2000">
                  <a:latin typeface="微软雅黑" panose="020b0503020204020204" charset="-122"/>
                  <a:ea typeface="微软雅黑"/>
                </a:rPr>
                <a:t>为保障运营时间各种设施设备正常运行、车站工作人员需要在日常工作中进行巡视，以保证场所、设施和设备、人身及财产安全。</a:t>
              </a:r>
              <a:endParaRPr lang="en-US" altLang="zh-CN" sz="2000">
                <a:latin typeface="微软雅黑" panose="020b0503020204020204" charset="-122"/>
                <a:ea typeface="微软雅黑"/>
              </a:endParaRPr>
            </a:p>
            <a:p>
              <a:pPr marL="0" indent="0">
                <a:lnSpc>
                  <a:spcPct val="150000"/>
                </a:lnSpc>
                <a:buNone/>
              </a:pPr>
              <a:r>
                <a:rPr lang="zh-CN" altLang="en-US" sz="2000">
                  <a:latin typeface="微软雅黑" panose="020b0503020204020204" charset="-122"/>
                  <a:ea typeface="微软雅黑"/>
                </a:rPr>
                <a:t>轨道交通车站通常对车站巡视工作制定制度，明确各岗位巡视的范围和巡视的要求，实行巡点签到、登记记录等制度、确保不漏巡，不跳巡。</a:t>
              </a:r>
              <a:endParaRPr lang="zh-CN" altLang="en-US" sz="2000">
                <a:latin typeface="微软雅黑" panose="020b0503020204020204" charset="-122"/>
                <a:ea typeface="微软雅黑"/>
              </a:endParaRPr>
            </a:p>
          </p:txBody>
        </p:sp>
        <p:sp>
          <p:nvSpPr>
            <p:cNvPr id="14" name="文本占位符 1"/>
            <p:cNvSpPr txBox="1"/>
            <p:nvPr/>
          </p:nvSpPr>
          <p:spPr>
            <a:xfrm>
              <a:off x="-586501" y="1587454"/>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2000" smtClean="0">
                  <a:latin typeface="微软雅黑" panose="020b0503020204020204" charset="-122"/>
                  <a:ea typeface="微软雅黑"/>
                </a:rPr>
                <a:t>4</a:t>
              </a:r>
              <a:r>
                <a:rPr lang="zh-CN" altLang="en-US" sz="2000" smtClean="0">
                  <a:latin typeface="微软雅黑" panose="020b0503020204020204" charset="-122"/>
                  <a:ea typeface="微软雅黑"/>
                </a:rPr>
                <a:t>、巡视制度</a:t>
              </a:r>
              <a:endParaRPr kumimoji="1" lang="zh-CN" altLang="en-US" sz="2000">
                <a:latin typeface="微软雅黑" panose="020b0503020204020204" charset="-122"/>
                <a:ea typeface="微软雅黑"/>
              </a:endParaRPr>
            </a:p>
          </p:txBody>
        </p:sp>
        <p:sp>
          <p:nvSpPr>
            <p:cNvPr id="19" name="文本占位符 1"/>
            <p:cNvSpPr txBox="1"/>
            <p:nvPr/>
          </p:nvSpPr>
          <p:spPr>
            <a:xfrm>
              <a:off x="-294954" y="4257729"/>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2000" smtClean="0">
                  <a:latin typeface="微软雅黑" panose="020b0503020204020204" charset="-122"/>
                  <a:ea typeface="微软雅黑"/>
                </a:rPr>
                <a:t>5</a:t>
              </a:r>
              <a:r>
                <a:rPr lang="zh-CN" altLang="en-US" sz="2000" smtClean="0">
                  <a:latin typeface="微软雅黑" panose="020b0503020204020204" charset="-122"/>
                  <a:ea typeface="微软雅黑"/>
                </a:rPr>
                <a:t>、文件管理制度</a:t>
              </a:r>
              <a:endParaRPr kumimoji="1" lang="zh-CN" altLang="en-US" sz="2000">
                <a:latin typeface="微软雅黑" panose="020b0503020204020204" charset="-122"/>
                <a:ea typeface="微软雅黑"/>
              </a:endParaRPr>
            </a:p>
          </p:txBody>
        </p:sp>
        <p:sp>
          <p:nvSpPr>
            <p:cNvPr id="23" name="内容占位符 2"/>
            <p:cNvSpPr txBox="1"/>
            <p:nvPr/>
          </p:nvSpPr>
          <p:spPr>
            <a:xfrm>
              <a:off x="1341855" y="4777782"/>
              <a:ext cx="9144000" cy="2008775"/>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None/>
              </a:pPr>
              <a:r>
                <a:rPr lang="zh-CN" altLang="en-US" sz="2000" smtClean="0">
                  <a:latin typeface="微软雅黑" panose="020b0503020204020204" charset="-122"/>
                  <a:ea typeface="微软雅黑"/>
                </a:rPr>
                <a:t>为规范车站文件的分类、归档、更新以及保管和使用等内容，轨道交通车站一般都制定管理制度，有车站专人负责进行分类、归档管理工作。</a:t>
              </a:r>
              <a:endParaRPr lang="zh-CN" altLang="en-US" sz="2000">
                <a:latin typeface="微软雅黑" panose="020b0503020204020204" charset="-122"/>
                <a:ea typeface="微软雅黑"/>
              </a:endParaRPr>
            </a:p>
          </p:txBody>
        </p:sp>
        <p:sp>
          <p:nvSpPr>
            <p:cNvPr id="24" name="文本占位符 1"/>
            <p:cNvSpPr txBox="1"/>
            <p:nvPr/>
          </p:nvSpPr>
          <p:spPr>
            <a:xfrm>
              <a:off x="396418" y="416376"/>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400" smtClean="0">
                  <a:latin typeface="微软雅黑" panose="020b0503020204020204" charset="-122"/>
                  <a:ea typeface="微软雅黑"/>
                </a:rPr>
                <a:t>车站</a:t>
              </a:r>
              <a:r>
                <a:rPr kumimoji="1" lang="zh-CN" altLang="en-US" sz="2400">
                  <a:latin typeface="微软雅黑" panose="020b0503020204020204" charset="-122"/>
                  <a:ea typeface="微软雅黑"/>
                </a:rPr>
                <a:t>管理制度</a:t>
              </a:r>
              <a:r>
                <a:rPr kumimoji="1" lang="zh-CN" altLang="en-US" sz="2400" smtClean="0">
                  <a:solidFill>
                    <a:schemeClr val="bg1"/>
                  </a:solidFill>
                  <a:latin typeface="微软雅黑" panose="020b0503020204020204" charset="-122"/>
                  <a:ea typeface="微软雅黑"/>
                </a:rPr>
                <a:t>站管理制度</a:t>
              </a:r>
              <a:endParaRPr kumimoji="1" lang="zh-CN" altLang="en-US" sz="2400">
                <a:solidFill>
                  <a:schemeClr val="bg1"/>
                </a:solidFill>
                <a:latin typeface="微软雅黑" panose="020b0503020204020204" charset="-122"/>
                <a:ea typeface="微软雅黑"/>
              </a:endParaRPr>
            </a:p>
          </p:txBody>
        </p:sp>
      </p:grpSp>
      <p:grpSp>
        <p:nvGrpSpPr>
          <p:cNvPr id="25" name="组合 24"/>
          <p:cNvGrpSpPr/>
          <p:nvPr/>
        </p:nvGrpSpPr>
        <p:grpSpPr>
          <a:xfrm>
            <a:off x="4460004" y="3620496"/>
            <a:ext cx="7716838" cy="2884235"/>
            <a:chOff x="4349644" y="3606100"/>
            <a:chExt cx="7716838" cy="2884235"/>
          </a:xfrm>
        </p:grpSpPr>
        <p:sp>
          <p:nvSpPr>
            <p:cNvPr id="27" name="椭圆 26"/>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8" name="直接连接符 27"/>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9" name="椭圆 28"/>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30" name="矩形 29"/>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31" name="矩形 30"/>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32" name="直接连接符 31"/>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4" name="组合 33"/>
          <p:cNvGrpSpPr/>
          <p:nvPr/>
        </p:nvGrpSpPr>
        <p:grpSpPr>
          <a:xfrm>
            <a:off x="152400" y="457818"/>
            <a:ext cx="8213095" cy="517577"/>
            <a:chOff x="0" y="464442"/>
            <a:chExt cx="8213095" cy="517577"/>
          </a:xfrm>
        </p:grpSpPr>
        <p:sp>
          <p:nvSpPr>
            <p:cNvPr id="35" name="矩形 34"/>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nvGrpSpPr>
            <p:cNvPr id="36" name="组合 35"/>
            <p:cNvGrpSpPr/>
            <p:nvPr/>
          </p:nvGrpSpPr>
          <p:grpSpPr>
            <a:xfrm>
              <a:off x="554360" y="867719"/>
              <a:ext cx="7658735" cy="114300"/>
              <a:chOff x="249555" y="248285"/>
              <a:chExt cx="7658735" cy="114300"/>
            </a:xfrm>
          </p:grpSpPr>
          <p:sp>
            <p:nvSpPr>
              <p:cNvPr id="37" name="椭圆 36"/>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38" name="直接连接符 37"/>
              <p:cNvCxnSpPr>
                <a:stCxn id="37"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100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randombar(horizontal)">
                                      <p:cBhvr>
                                        <p:cTn id="7"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cxnSp>
        <p:nvCxnSpPr>
          <p:cNvPr id="6" name="直接连接符 5"/>
          <p:cNvCxnSpPr>
            <a:stCxn id="8" idx="6"/>
          </p:cNvCxnSpPr>
          <p:nvPr/>
        </p:nvCxnSpPr>
        <p:spPr>
          <a:xfrm flipV="1">
            <a:off x="4421904" y="64529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7" name="组合 6"/>
          <p:cNvGrpSpPr/>
          <p:nvPr/>
        </p:nvGrpSpPr>
        <p:grpSpPr>
          <a:xfrm>
            <a:off x="4307604" y="3627120"/>
            <a:ext cx="7716838" cy="2884235"/>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0" y="464442"/>
            <a:ext cx="8213095" cy="517577"/>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nvGrpSpPr>
            <p:cNvPr id="2"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sp>
        <p:nvSpPr>
          <p:cNvPr id="22" name="内容占位符 2"/>
          <p:cNvSpPr txBox="1"/>
          <p:nvPr/>
        </p:nvSpPr>
        <p:spPr>
          <a:xfrm>
            <a:off x="1367645" y="4801576"/>
            <a:ext cx="9144000" cy="2699154"/>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50000"/>
              </a:lnSpc>
            </a:pPr>
            <a:endParaRPr lang="zh-CN" altLang="en-US" sz="2000" smtClean="0">
              <a:latin typeface="黑体" panose="02010609060101010101" pitchFamily="49" charset="-122"/>
              <a:ea typeface="黑体" panose="02010609060101010101" pitchFamily="49" charset="-122"/>
            </a:endParaRPr>
          </a:p>
        </p:txBody>
      </p:sp>
      <p:grpSp>
        <p:nvGrpSpPr>
          <p:cNvPr id="5" name="组合 4"/>
          <p:cNvGrpSpPr/>
          <p:nvPr/>
        </p:nvGrpSpPr>
        <p:grpSpPr>
          <a:xfrm>
            <a:off x="-182841" y="416376"/>
            <a:ext cx="10601722" cy="5229050"/>
            <a:chOff x="-182841" y="416376"/>
            <a:chExt cx="10601722" cy="5229050"/>
          </a:xfrm>
        </p:grpSpPr>
        <p:sp>
          <p:nvSpPr>
            <p:cNvPr id="10" name="内容占位符 2"/>
            <p:cNvSpPr txBox="1"/>
            <p:nvPr/>
          </p:nvSpPr>
          <p:spPr>
            <a:xfrm>
              <a:off x="1274881" y="2156189"/>
              <a:ext cx="9144000" cy="3489237"/>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None/>
              </a:pPr>
              <a:r>
                <a:rPr lang="zh-CN" altLang="en-US" sz="2000" smtClean="0">
                  <a:latin typeface="微软雅黑" panose="020b0503020204020204" charset="-122"/>
                  <a:ea typeface="微软雅黑"/>
                </a:rPr>
                <a:t>为保障设备的正常运作，防止闲杂人员进入，通常都有严格的专人负责、专人锁门的管理要求。</a:t>
              </a:r>
              <a:endParaRPr lang="en-US" altLang="zh-CN" sz="2000" smtClean="0">
                <a:latin typeface="微软雅黑" panose="020b0503020204020204" charset="-122"/>
                <a:ea typeface="微软雅黑"/>
              </a:endParaRPr>
            </a:p>
            <a:p>
              <a:pPr marL="0" indent="0">
                <a:lnSpc>
                  <a:spcPct val="150000"/>
                </a:lnSpc>
                <a:buNone/>
              </a:pPr>
              <a:r>
                <a:rPr lang="zh-CN" altLang="en-US" sz="2000" smtClean="0">
                  <a:latin typeface="微软雅黑" panose="020b0503020204020204" charset="-122"/>
                  <a:ea typeface="微软雅黑"/>
                </a:rPr>
                <a:t>日常工作中设备的维修人员以及设备使用人员经常需要进出设备房间，因此要保证车站设备房的钥匙状态正常、良好。车站任何房间的开启必须得到车站的统一，由使用人员向车站借用钥匙，用完及时归还，并记录。</a:t>
              </a:r>
              <a:endParaRPr lang="zh-CN" altLang="en-US" sz="2000">
                <a:latin typeface="微软雅黑" panose="020b0503020204020204" charset="-122"/>
                <a:ea typeface="微软雅黑"/>
              </a:endParaRPr>
            </a:p>
          </p:txBody>
        </p:sp>
        <p:sp>
          <p:nvSpPr>
            <p:cNvPr id="14" name="文本占位符 1"/>
            <p:cNvSpPr txBox="1"/>
            <p:nvPr/>
          </p:nvSpPr>
          <p:spPr>
            <a:xfrm>
              <a:off x="-182841" y="1587454"/>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en-US" altLang="zh-CN" sz="2000" smtClean="0">
                  <a:latin typeface="微软雅黑" panose="020b0503020204020204" charset="-122"/>
                  <a:ea typeface="微软雅黑"/>
                </a:rPr>
                <a:t>6</a:t>
              </a:r>
              <a:r>
                <a:rPr kumimoji="1" lang="zh-CN" altLang="en-US" sz="2000" smtClean="0">
                  <a:latin typeface="微软雅黑" panose="020b0503020204020204" charset="-122"/>
                  <a:ea typeface="微软雅黑"/>
                </a:rPr>
                <a:t>、钥匙</a:t>
              </a:r>
              <a:r>
                <a:rPr kumimoji="1" lang="zh-CN" altLang="en-US" sz="2000">
                  <a:latin typeface="微软雅黑" panose="020b0503020204020204" charset="-122"/>
                  <a:ea typeface="微软雅黑"/>
                </a:rPr>
                <a:t>管理制度</a:t>
              </a:r>
              <a:endParaRPr kumimoji="1" lang="zh-CN" altLang="en-US" sz="2000">
                <a:latin typeface="微软雅黑" panose="020b0503020204020204" charset="-122"/>
                <a:ea typeface="微软雅黑"/>
              </a:endParaRPr>
            </a:p>
          </p:txBody>
        </p:sp>
        <p:sp>
          <p:nvSpPr>
            <p:cNvPr id="23" name="文本占位符 1"/>
            <p:cNvSpPr txBox="1"/>
            <p:nvPr/>
          </p:nvSpPr>
          <p:spPr>
            <a:xfrm>
              <a:off x="396418" y="416376"/>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400" smtClean="0">
                  <a:latin typeface="微软雅黑" panose="020b0503020204020204" charset="-122"/>
                  <a:ea typeface="微软雅黑"/>
                </a:rPr>
                <a:t>车站管理制度</a:t>
              </a:r>
              <a:r>
                <a:rPr kumimoji="1" lang="zh-CN" altLang="en-US" sz="2400" smtClean="0">
                  <a:solidFill>
                    <a:schemeClr val="bg1"/>
                  </a:solidFill>
                  <a:latin typeface="微软雅黑" panose="020b0503020204020204" charset="-122"/>
                  <a:ea typeface="微软雅黑"/>
                </a:rPr>
                <a:t>站管理制度</a:t>
              </a:r>
              <a:endParaRPr kumimoji="1" lang="zh-CN" altLang="en-US" sz="2400">
                <a:solidFill>
                  <a:schemeClr val="bg1"/>
                </a:solidFill>
                <a:latin typeface="微软雅黑" panose="020b0503020204020204" charset="-122"/>
                <a:ea typeface="微软雅黑"/>
              </a:endParaRPr>
            </a:p>
          </p:txBody>
        </p:sp>
      </p:gr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100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randombar(horizontal)">
                                      <p:cBhvr>
                                        <p:cTn id="7"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cxnSp>
        <p:nvCxnSpPr>
          <p:cNvPr id="6" name="直接连接符 5"/>
          <p:cNvCxnSpPr>
            <a:stCxn id="8" idx="6"/>
          </p:cNvCxnSpPr>
          <p:nvPr/>
        </p:nvCxnSpPr>
        <p:spPr>
          <a:xfrm flipV="1">
            <a:off x="4421904" y="64529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7" name="组合 6"/>
          <p:cNvGrpSpPr/>
          <p:nvPr/>
        </p:nvGrpSpPr>
        <p:grpSpPr>
          <a:xfrm>
            <a:off x="4307604" y="3627120"/>
            <a:ext cx="7716838" cy="2884235"/>
            <a:chOff x="4349644" y="3606100"/>
            <a:chExt cx="7716838" cy="2884235"/>
          </a:xfrm>
        </p:grpSpPr>
        <p:sp>
          <p:nvSpPr>
            <p:cNvPr id="8" name="椭圆 7"/>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9" name="直接连接符 8"/>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5" name="矩形 14"/>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6" name="矩形 15"/>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17" name="直接连接符 16"/>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8" name="直接连接符 17"/>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nvGrpSpPr>
          <p:cNvPr id="3" name="组合 2"/>
          <p:cNvGrpSpPr/>
          <p:nvPr/>
        </p:nvGrpSpPr>
        <p:grpSpPr>
          <a:xfrm>
            <a:off x="0" y="464442"/>
            <a:ext cx="8213095" cy="517577"/>
            <a:chOff x="0" y="464442"/>
            <a:chExt cx="8213095" cy="517577"/>
          </a:xfrm>
        </p:grpSpPr>
        <p:sp>
          <p:nvSpPr>
            <p:cNvPr id="12" name="矩形 11"/>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nvGrpSpPr>
            <p:cNvPr id="2" name="组合 1"/>
            <p:cNvGrpSpPr/>
            <p:nvPr/>
          </p:nvGrpSpPr>
          <p:grpSpPr>
            <a:xfrm>
              <a:off x="554360" y="867719"/>
              <a:ext cx="7658735" cy="114300"/>
              <a:chOff x="249555" y="248285"/>
              <a:chExt cx="7658735" cy="114300"/>
            </a:xfrm>
          </p:grpSpPr>
          <p:sp>
            <p:nvSpPr>
              <p:cNvPr id="20" name="椭圆 19"/>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1" name="直接连接符 20"/>
              <p:cNvCxnSpPr>
                <a:stCxn id="20"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sp>
        <p:nvSpPr>
          <p:cNvPr id="22" name="内容占位符 2"/>
          <p:cNvSpPr txBox="1"/>
          <p:nvPr/>
        </p:nvSpPr>
        <p:spPr>
          <a:xfrm>
            <a:off x="1367645" y="4801576"/>
            <a:ext cx="9144000" cy="2699154"/>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50000"/>
              </a:lnSpc>
            </a:pPr>
            <a:endParaRPr lang="zh-CN" altLang="en-US" sz="2000" smtClean="0">
              <a:latin typeface="黑体" panose="02010609060101010101" pitchFamily="49" charset="-122"/>
              <a:ea typeface="黑体" panose="02010609060101010101" pitchFamily="49" charset="-122"/>
            </a:endParaRPr>
          </a:p>
        </p:txBody>
      </p:sp>
      <p:grpSp>
        <p:nvGrpSpPr>
          <p:cNvPr id="4" name="组合 3"/>
          <p:cNvGrpSpPr/>
          <p:nvPr/>
        </p:nvGrpSpPr>
        <p:grpSpPr>
          <a:xfrm>
            <a:off x="-161263" y="416376"/>
            <a:ext cx="10732544" cy="5997680"/>
            <a:chOff x="-161263" y="416376"/>
            <a:chExt cx="10732544" cy="5997680"/>
          </a:xfrm>
        </p:grpSpPr>
        <p:sp>
          <p:nvSpPr>
            <p:cNvPr id="10" name="内容占位符 2"/>
            <p:cNvSpPr txBox="1"/>
            <p:nvPr/>
          </p:nvSpPr>
          <p:spPr>
            <a:xfrm>
              <a:off x="1274881" y="2156189"/>
              <a:ext cx="9144000" cy="1470931"/>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None/>
              </a:pPr>
              <a:r>
                <a:rPr lang="zh-CN" altLang="en-US" sz="2000" smtClean="0">
                  <a:latin typeface="微软雅黑" panose="020b0503020204020204" charset="-122"/>
                  <a:ea typeface="微软雅黑"/>
                </a:rPr>
                <a:t>启用的车站控制室是</a:t>
              </a:r>
              <a:r>
                <a:rPr lang="en-US" altLang="zh-CN" sz="2000" smtClean="0">
                  <a:latin typeface="微软雅黑" panose="020b0503020204020204" charset="-122"/>
                  <a:ea typeface="微软雅黑"/>
                </a:rPr>
                <a:t>24h</a:t>
              </a:r>
              <a:r>
                <a:rPr lang="zh-CN" altLang="en-US" sz="2000" smtClean="0">
                  <a:latin typeface="微软雅黑" panose="020b0503020204020204" charset="-122"/>
                  <a:ea typeface="微软雅黑"/>
                </a:rPr>
                <a:t>有人的重要场所，因工作原因进入车站控制室必须不佩戴有效证件并说明原因，车站控制室的值班人员作为车站控制室的负责人，负责车站控制室的安全</a:t>
              </a:r>
              <a:r>
                <a:rPr lang="zh-CN" altLang="en-US" sz="2000" smtClean="0">
                  <a:latin typeface="黑体" panose="02010609060101010101" pitchFamily="49" charset="-122"/>
                  <a:ea typeface="黑体" panose="02010609060101010101" pitchFamily="49" charset="-122"/>
                </a:rPr>
                <a:t>。</a:t>
              </a:r>
              <a:endParaRPr lang="zh-CN" altLang="en-US" sz="2000">
                <a:latin typeface="黑体" panose="02010609060101010101" pitchFamily="49" charset="-122"/>
                <a:ea typeface="黑体" panose="02010609060101010101" pitchFamily="49" charset="-122"/>
              </a:endParaRPr>
            </a:p>
          </p:txBody>
        </p:sp>
        <p:sp>
          <p:nvSpPr>
            <p:cNvPr id="14" name="文本占位符 1"/>
            <p:cNvSpPr txBox="1"/>
            <p:nvPr/>
          </p:nvSpPr>
          <p:spPr>
            <a:xfrm>
              <a:off x="213573" y="1481437"/>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2000" smtClean="0">
                  <a:latin typeface="微软雅黑" panose="020b0503020204020204" charset="-122"/>
                  <a:ea typeface="微软雅黑"/>
                </a:rPr>
                <a:t>7</a:t>
              </a:r>
              <a:r>
                <a:rPr lang="zh-CN" altLang="en-US" sz="2000" smtClean="0">
                  <a:latin typeface="微软雅黑" panose="020b0503020204020204" charset="-122"/>
                  <a:ea typeface="微软雅黑"/>
                </a:rPr>
                <a:t>、车站控制室管理制度</a:t>
              </a:r>
              <a:endParaRPr kumimoji="1" lang="zh-CN" altLang="en-US" sz="2000">
                <a:latin typeface="微软雅黑" panose="020b0503020204020204" charset="-122"/>
                <a:ea typeface="微软雅黑"/>
              </a:endParaRPr>
            </a:p>
          </p:txBody>
        </p:sp>
        <p:sp>
          <p:nvSpPr>
            <p:cNvPr id="23" name="文本占位符 1"/>
            <p:cNvSpPr txBox="1"/>
            <p:nvPr/>
          </p:nvSpPr>
          <p:spPr>
            <a:xfrm>
              <a:off x="-161263" y="3893127"/>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2000" smtClean="0">
                  <a:latin typeface="微软雅黑" panose="020b0503020204020204" charset="-122"/>
                  <a:ea typeface="微软雅黑"/>
                </a:rPr>
                <a:t>8</a:t>
              </a:r>
              <a:r>
                <a:rPr lang="zh-CN" altLang="en-US" sz="2000" smtClean="0">
                  <a:latin typeface="微软雅黑" panose="020b0503020204020204" charset="-122"/>
                  <a:ea typeface="微软雅黑"/>
                </a:rPr>
                <a:t>、考评管理制度</a:t>
              </a:r>
              <a:endParaRPr kumimoji="1" lang="zh-CN" altLang="en-US" sz="2000">
                <a:latin typeface="微软雅黑" panose="020b0503020204020204" charset="-122"/>
                <a:ea typeface="微软雅黑"/>
              </a:endParaRPr>
            </a:p>
          </p:txBody>
        </p:sp>
        <p:sp>
          <p:nvSpPr>
            <p:cNvPr id="24" name="内容占位符 2"/>
            <p:cNvSpPr txBox="1"/>
            <p:nvPr/>
          </p:nvSpPr>
          <p:spPr>
            <a:xfrm>
              <a:off x="1427281" y="4480237"/>
              <a:ext cx="9144000" cy="1933819"/>
            </a:xfrm>
            <a:prstGeom prst="rect">
              <a:avLst/>
            </a:prstGeom>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50000"/>
                </a:lnSpc>
                <a:buNone/>
              </a:pPr>
              <a:r>
                <a:rPr lang="zh-CN" altLang="en-US" sz="2000" smtClean="0">
                  <a:latin typeface="微软雅黑" panose="020b0503020204020204" charset="-122"/>
                  <a:ea typeface="微软雅黑"/>
                </a:rPr>
                <a:t>车站日常管理制度中，为增强员工的安全生产意识，鼓励员工参与安全生产的积极性和创造性、维护正常的生产秩序，需要建立员工绩效评价体系，对员工的工作量、完成工作任务的质量、工作态度、岗位技能、安全与纪律等几个方面进行评价。</a:t>
              </a:r>
              <a:endParaRPr lang="zh-CN" altLang="en-US" sz="2000">
                <a:latin typeface="微软雅黑" panose="020b0503020204020204" charset="-122"/>
                <a:ea typeface="微软雅黑"/>
              </a:endParaRPr>
            </a:p>
          </p:txBody>
        </p:sp>
        <p:sp>
          <p:nvSpPr>
            <p:cNvPr id="25" name="文本占位符 1"/>
            <p:cNvSpPr txBox="1"/>
            <p:nvPr/>
          </p:nvSpPr>
          <p:spPr>
            <a:xfrm>
              <a:off x="396418" y="416376"/>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400" smtClean="0">
                  <a:latin typeface="微软雅黑" panose="020b0503020204020204" charset="-122"/>
                  <a:ea typeface="微软雅黑"/>
                </a:rPr>
                <a:t>车站</a:t>
              </a:r>
              <a:r>
                <a:rPr kumimoji="1" lang="zh-CN" altLang="en-US" sz="2400">
                  <a:latin typeface="微软雅黑" panose="020b0503020204020204" charset="-122"/>
                  <a:ea typeface="微软雅黑"/>
                </a:rPr>
                <a:t>管理制度</a:t>
              </a:r>
              <a:r>
                <a:rPr kumimoji="1" lang="zh-CN" altLang="en-US" sz="2400" smtClean="0">
                  <a:solidFill>
                    <a:schemeClr val="bg1"/>
                  </a:solidFill>
                  <a:latin typeface="微软雅黑" panose="020b0503020204020204" charset="-122"/>
                  <a:ea typeface="微软雅黑"/>
                </a:rPr>
                <a:t>站管理制度</a:t>
              </a:r>
              <a:endParaRPr kumimoji="1" lang="zh-CN" altLang="en-US" sz="2400">
                <a:solidFill>
                  <a:schemeClr val="bg1"/>
                </a:solidFill>
                <a:latin typeface="微软雅黑" panose="020b0503020204020204" charset="-122"/>
                <a:ea typeface="微软雅黑"/>
              </a:endParaRPr>
            </a:p>
          </p:txBody>
        </p:sp>
      </p:gr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100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randombar(horizontal)">
                                      <p:cBhvr>
                                        <p:cTn id="7"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6" name="任意多边形 15"/>
          <p:cNvSpPr/>
          <p:nvPr/>
        </p:nvSpPr>
        <p:spPr>
          <a:xfrm>
            <a:off x="4696432" y="1097600"/>
            <a:ext cx="7495569" cy="5760400"/>
          </a:xfrm>
          <a:custGeom>
            <a:gdLst>
              <a:gd name="connsiteX0" fmla="*/ 4052585 w 7495569"/>
              <a:gd name="connsiteY0" fmla="*/ 0 h 5760400"/>
              <a:gd name="connsiteX1" fmla="*/ 7413052 w 7495569"/>
              <a:gd name="connsiteY1" fmla="*/ 1786746 h 5760400"/>
              <a:gd name="connsiteX2" fmla="*/ 7495569 w 7495569"/>
              <a:gd name="connsiteY2" fmla="*/ 1922573 h 5760400"/>
              <a:gd name="connsiteX3" fmla="*/ 7495569 w 7495569"/>
              <a:gd name="connsiteY3" fmla="*/ 5760400 h 5760400"/>
              <a:gd name="connsiteX4" fmla="*/ 381273 w 7495569"/>
              <a:gd name="connsiteY4" fmla="*/ 5760400 h 5760400"/>
              <a:gd name="connsiteX5" fmla="*/ 318473 w 7495569"/>
              <a:gd name="connsiteY5" fmla="*/ 5630034 h 5760400"/>
              <a:gd name="connsiteX6" fmla="*/ 0 w 7495569"/>
              <a:gd name="connsiteY6" fmla="*/ 4052585 h 5760400"/>
              <a:gd name="connsiteX7" fmla="*/ 4052585 w 7495569"/>
              <a:gd name="connsiteY7" fmla="*/ 0 h 57604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5569" h="5760400">
                <a:moveTo>
                  <a:pt x="4052585" y="0"/>
                </a:moveTo>
                <a:cubicBezTo>
                  <a:pt x="5451448" y="0"/>
                  <a:pt x="6684773" y="708752"/>
                  <a:pt x="7413052" y="1786746"/>
                </a:cubicBezTo>
                <a:lnTo>
                  <a:pt x="7495569" y="1922573"/>
                </a:lnTo>
                <a:lnTo>
                  <a:pt x="7495569" y="5760400"/>
                </a:lnTo>
                <a:lnTo>
                  <a:pt x="381273" y="5760400"/>
                </a:lnTo>
                <a:lnTo>
                  <a:pt x="318473" y="5630034"/>
                </a:lnTo>
                <a:cubicBezTo>
                  <a:pt x="113401" y="5145190"/>
                  <a:pt x="0" y="4612131"/>
                  <a:pt x="0" y="4052585"/>
                </a:cubicBezTo>
                <a:cubicBezTo>
                  <a:pt x="0" y="1814404"/>
                  <a:pt x="1814404" y="0"/>
                  <a:pt x="4052585" y="0"/>
                </a:cubicBezTo>
                <a:close/>
              </a:path>
            </a:pathLst>
          </a:custGeom>
          <a:solidFill>
            <a:srgbClr val="ABB6B7">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7" name="任意多边形 16"/>
          <p:cNvSpPr/>
          <p:nvPr/>
        </p:nvSpPr>
        <p:spPr>
          <a:xfrm>
            <a:off x="1" y="0"/>
            <a:ext cx="11829889" cy="6022170"/>
          </a:xfrm>
          <a:custGeom>
            <a:gdLst>
              <a:gd name="connsiteX0" fmla="*/ 0 w 11829889"/>
              <a:gd name="connsiteY0" fmla="*/ 0 h 6022170"/>
              <a:gd name="connsiteX1" fmla="*/ 11829889 w 11829889"/>
              <a:gd name="connsiteY1" fmla="*/ 0 h 6022170"/>
              <a:gd name="connsiteX2" fmla="*/ 11638999 w 11829889"/>
              <a:gd name="connsiteY2" fmla="*/ 372708 h 6022170"/>
              <a:gd name="connsiteX3" fmla="*/ 2146897 w 11829889"/>
              <a:gd name="connsiteY3" fmla="*/ 6022170 h 6022170"/>
              <a:gd name="connsiteX4" fmla="*/ 502925 w 11829889"/>
              <a:gd name="connsiteY4" fmla="*/ 5897788 h 6022170"/>
              <a:gd name="connsiteX5" fmla="*/ 0 w 11829889"/>
              <a:gd name="connsiteY5" fmla="*/ 5807975 h 602217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29889" h="6022170">
                <a:moveTo>
                  <a:pt x="0" y="0"/>
                </a:moveTo>
                <a:lnTo>
                  <a:pt x="11829889" y="0"/>
                </a:lnTo>
                <a:lnTo>
                  <a:pt x="11638999" y="372708"/>
                </a:lnTo>
                <a:cubicBezTo>
                  <a:pt x="9810981" y="3737782"/>
                  <a:pt x="6245713" y="6022170"/>
                  <a:pt x="2146897" y="6022170"/>
                </a:cubicBezTo>
                <a:cubicBezTo>
                  <a:pt x="1587968" y="6022170"/>
                  <a:pt x="1038959" y="5979692"/>
                  <a:pt x="502925" y="5897788"/>
                </a:cubicBezTo>
                <a:lnTo>
                  <a:pt x="0" y="5807975"/>
                </a:lnTo>
                <a:close/>
              </a:path>
            </a:pathLst>
          </a:custGeom>
          <a:solidFill>
            <a:srgbClr val="3F3F3F">
              <a:alpha val="2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solidFill>
                <a:srgbClr val="F23B48"/>
              </a:solidFill>
            </a:endParaRPr>
          </a:p>
        </p:txBody>
      </p:sp>
      <p:sp>
        <p:nvSpPr>
          <p:cNvPr id="6" name="椭圆 5"/>
          <p:cNvSpPr/>
          <p:nvPr/>
        </p:nvSpPr>
        <p:spPr>
          <a:xfrm>
            <a:off x="2701752" y="1833642"/>
            <a:ext cx="2325600" cy="2325005"/>
          </a:xfrm>
          <a:prstGeom prst="ellipse">
            <a:avLst/>
          </a:prstGeom>
          <a:solidFill>
            <a:srgbClr val="3F3F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sp>
        <p:nvSpPr>
          <p:cNvPr id="7" name="椭圆 6"/>
          <p:cNvSpPr/>
          <p:nvPr/>
        </p:nvSpPr>
        <p:spPr>
          <a:xfrm>
            <a:off x="2505463" y="1643033"/>
            <a:ext cx="2718178" cy="2706222"/>
          </a:xfrm>
          <a:prstGeom prst="ellipse">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grpSp>
        <p:nvGrpSpPr>
          <p:cNvPr id="8" name="组合 7"/>
          <p:cNvGrpSpPr/>
          <p:nvPr/>
        </p:nvGrpSpPr>
        <p:grpSpPr>
          <a:xfrm>
            <a:off x="2644874" y="2257252"/>
            <a:ext cx="2369138" cy="1599739"/>
            <a:chOff x="2063111" y="930360"/>
            <a:chExt cx="8065769" cy="5446338"/>
          </a:xfrm>
        </p:grpSpPr>
        <p:sp>
          <p:nvSpPr>
            <p:cNvPr id="9" name="椭圆 8"/>
            <p:cNvSpPr/>
            <p:nvPr/>
          </p:nvSpPr>
          <p:spPr>
            <a:xfrm>
              <a:off x="2063111" y="9303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sp>
          <p:nvSpPr>
            <p:cNvPr id="10" name="椭圆 9"/>
            <p:cNvSpPr/>
            <p:nvPr/>
          </p:nvSpPr>
          <p:spPr>
            <a:xfrm>
              <a:off x="9787942" y="6035760"/>
              <a:ext cx="340938" cy="340938"/>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cs typeface="+mn-ea"/>
                <a:sym typeface="+mn-lt"/>
              </a:endParaRPr>
            </a:p>
          </p:txBody>
        </p:sp>
      </p:grpSp>
      <p:sp>
        <p:nvSpPr>
          <p:cNvPr id="5" name="文本占位符 1"/>
          <p:cNvSpPr txBox="1"/>
          <p:nvPr/>
        </p:nvSpPr>
        <p:spPr>
          <a:xfrm>
            <a:off x="3205711" y="2624639"/>
            <a:ext cx="1454211" cy="687901"/>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mtClean="0">
                <a:solidFill>
                  <a:schemeClr val="bg1"/>
                </a:solidFill>
                <a:latin typeface="微软雅黑" panose="020b0503020204020204" charset="-122"/>
                <a:ea typeface="微软雅黑"/>
              </a:rPr>
              <a:t>02</a:t>
            </a:r>
            <a:endParaRPr kumimoji="1" lang="zh-CN" altLang="en-US">
              <a:solidFill>
                <a:schemeClr val="bg1"/>
              </a:solidFill>
              <a:latin typeface="微软雅黑" panose="020b0503020204020204" charset="-122"/>
              <a:ea typeface="微软雅黑"/>
            </a:endParaRPr>
          </a:p>
        </p:txBody>
      </p:sp>
      <p:grpSp>
        <p:nvGrpSpPr>
          <p:cNvPr id="12" name="Group 1"/>
          <p:cNvGrpSpPr/>
          <p:nvPr/>
        </p:nvGrpSpPr>
        <p:grpSpPr>
          <a:xfrm>
            <a:off x="6236400" y="2639880"/>
            <a:ext cx="4549889" cy="798063"/>
            <a:chOff x="2620180" y="1489122"/>
            <a:chExt cx="5935521" cy="1041106"/>
          </a:xfrm>
          <a:solidFill>
            <a:srgbClr val="F23B48"/>
          </a:solidFill>
          <a:effectLst>
            <a:reflection blurRad="6350" stA="52000" endA="300" endPos="35000" dir="5400000" sy="-100000" algn="bl" rotWithShape="0"/>
          </a:effectLst>
        </p:grpSpPr>
        <p:sp>
          <p:nvSpPr>
            <p:cNvPr id="13" name="Rounded Rectangle 2"/>
            <p:cNvSpPr/>
            <p:nvPr/>
          </p:nvSpPr>
          <p:spPr>
            <a:xfrm>
              <a:off x="2670565" y="1489122"/>
              <a:ext cx="5885136" cy="1041106"/>
            </a:xfrm>
            <a:prstGeom prst="roundRect">
              <a:avLst>
                <a:gd name="adj" fmla="val 50000"/>
              </a:avLst>
            </a:prstGeom>
            <a:grpFill/>
            <a:ln w="1270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a:ea typeface="微软雅黑"/>
                <a:cs typeface="+mn-ea"/>
                <a:sym typeface="+mn-lt"/>
              </a:endParaRPr>
            </a:p>
          </p:txBody>
        </p:sp>
        <p:sp>
          <p:nvSpPr>
            <p:cNvPr id="14" name="Rectangle 3"/>
            <p:cNvSpPr/>
            <p:nvPr/>
          </p:nvSpPr>
          <p:spPr>
            <a:xfrm rot="2700000">
              <a:off x="2620180" y="1911689"/>
              <a:ext cx="195972" cy="195972"/>
            </a:xfrm>
            <a:prstGeom prst="rect">
              <a:avLst/>
            </a:prstGeom>
            <a:grp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white"/>
                </a:solidFill>
                <a:effectLst/>
                <a:uLnTx/>
                <a:uFillTx/>
                <a:latin typeface="Arial"/>
                <a:ea typeface="微软雅黑"/>
                <a:cs typeface="+mn-ea"/>
                <a:sym typeface="+mn-lt"/>
              </a:endParaRPr>
            </a:p>
          </p:txBody>
        </p:sp>
      </p:grpSp>
      <p:sp>
        <p:nvSpPr>
          <p:cNvPr id="4" name="文本占位符 1"/>
          <p:cNvSpPr txBox="1"/>
          <p:nvPr/>
        </p:nvSpPr>
        <p:spPr>
          <a:xfrm>
            <a:off x="6264106" y="2842465"/>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kumimoji="1" lang="zh-CN" altLang="en-US" sz="2400" smtClean="0">
                <a:solidFill>
                  <a:schemeClr val="bg1"/>
                </a:solidFill>
                <a:latin typeface="黑体" panose="02010609060101010101" pitchFamily="49" charset="-122"/>
                <a:ea typeface="黑体" panose="02010609060101010101" pitchFamily="49" charset="-122"/>
              </a:rPr>
              <a:t>各岗位职责</a:t>
            </a:r>
            <a:endParaRPr kumimoji="1" lang="zh-CN" altLang="en-US" sz="2400">
              <a:solidFill>
                <a:schemeClr val="bg1"/>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grpSp>
        <p:nvGrpSpPr>
          <p:cNvPr id="2" name="组合 1"/>
          <p:cNvGrpSpPr/>
          <p:nvPr/>
        </p:nvGrpSpPr>
        <p:grpSpPr>
          <a:xfrm>
            <a:off x="0" y="464442"/>
            <a:ext cx="8213095" cy="517577"/>
            <a:chOff x="0" y="464442"/>
            <a:chExt cx="8213095" cy="517577"/>
          </a:xfrm>
        </p:grpSpPr>
        <p:grpSp>
          <p:nvGrpSpPr>
            <p:cNvPr id="16" name="组合 15"/>
            <p:cNvGrpSpPr/>
            <p:nvPr/>
          </p:nvGrpSpPr>
          <p:grpSpPr>
            <a:xfrm>
              <a:off x="0" y="464442"/>
              <a:ext cx="8213095" cy="517577"/>
              <a:chOff x="0" y="464442"/>
              <a:chExt cx="8213095" cy="517577"/>
            </a:xfrm>
          </p:grpSpPr>
          <p:sp>
            <p:nvSpPr>
              <p:cNvPr id="17" name="矩形 16"/>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nvGrpSpPr>
              <p:cNvPr id="18" name="组合 17"/>
              <p:cNvGrpSpPr/>
              <p:nvPr/>
            </p:nvGrpSpPr>
            <p:grpSpPr>
              <a:xfrm>
                <a:off x="554360" y="867719"/>
                <a:ext cx="7658735" cy="114300"/>
                <a:chOff x="249555" y="248285"/>
                <a:chExt cx="7658735" cy="114300"/>
              </a:xfrm>
            </p:grpSpPr>
            <p:sp>
              <p:nvSpPr>
                <p:cNvPr id="19" name="椭圆 18"/>
                <p:cNvSpPr/>
                <p:nvPr/>
              </p:nvSpPr>
              <p:spPr>
                <a:xfrm flipH="1">
                  <a:off x="7793990" y="248285"/>
                  <a:ext cx="114300" cy="114300"/>
                </a:xfrm>
                <a:prstGeom prst="ellipse">
                  <a:avLst/>
                </a:prstGeom>
                <a:solidFill>
                  <a:srgbClr val="F23B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20" name="直接连接符 19"/>
                <p:cNvCxnSpPr>
                  <a:stCxn id="19" idx="6"/>
                </p:cNvCxnSpPr>
                <p:nvPr/>
              </p:nvCxnSpPr>
              <p:spPr>
                <a:xfrm flipH="1">
                  <a:off x="249555" y="3054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grpSp>
        <p:sp>
          <p:nvSpPr>
            <p:cNvPr id="5" name="矩形 4"/>
            <p:cNvSpPr/>
            <p:nvPr/>
          </p:nvSpPr>
          <p:spPr>
            <a:xfrm>
              <a:off x="0" y="464442"/>
              <a:ext cx="237392" cy="43200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kumimoji="1" lang="zh-CN" altLang="en-US" u="sng"/>
            </a:p>
          </p:txBody>
        </p:sp>
      </p:grpSp>
      <p:cxnSp>
        <p:nvCxnSpPr>
          <p:cNvPr id="21" name="直接连接符 20"/>
          <p:cNvCxnSpPr/>
          <p:nvPr/>
        </p:nvCxnSpPr>
        <p:spPr>
          <a:xfrm flipV="1">
            <a:off x="4421904" y="6452935"/>
            <a:ext cx="7544435" cy="635"/>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8" name="组合 7"/>
          <p:cNvGrpSpPr/>
          <p:nvPr/>
        </p:nvGrpSpPr>
        <p:grpSpPr>
          <a:xfrm>
            <a:off x="4307604" y="3627120"/>
            <a:ext cx="7716838" cy="2884235"/>
            <a:chOff x="4349644" y="3606100"/>
            <a:chExt cx="7716838" cy="2884235"/>
          </a:xfrm>
        </p:grpSpPr>
        <p:sp>
          <p:nvSpPr>
            <p:cNvPr id="9" name="椭圆 8"/>
            <p:cNvSpPr/>
            <p:nvPr/>
          </p:nvSpPr>
          <p:spPr>
            <a:xfrm flipV="1">
              <a:off x="4349644" y="637540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10" name="直接连接符 9"/>
            <p:cNvCxnSpPr/>
            <p:nvPr/>
          </p:nvCxnSpPr>
          <p:spPr>
            <a:xfrm flipV="1">
              <a:off x="12009014" y="4011930"/>
              <a:ext cx="635" cy="2420620"/>
            </a:xfrm>
            <a:prstGeom prst="line">
              <a:avLst/>
            </a:prstGeom>
            <a:ln w="158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1" name="椭圆 10"/>
            <p:cNvSpPr/>
            <p:nvPr/>
          </p:nvSpPr>
          <p:spPr>
            <a:xfrm flipV="1">
              <a:off x="11951864" y="3897630"/>
              <a:ext cx="114300" cy="11430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2" name="矩形 11"/>
            <p:cNvSpPr/>
            <p:nvPr/>
          </p:nvSpPr>
          <p:spPr>
            <a:xfrm flipV="1">
              <a:off x="10988569" y="6376035"/>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sp>
          <p:nvSpPr>
            <p:cNvPr id="13" name="矩形 12"/>
            <p:cNvSpPr/>
            <p:nvPr/>
          </p:nvSpPr>
          <p:spPr>
            <a:xfrm rot="16200000" flipV="1">
              <a:off x="11498474" y="5922010"/>
              <a:ext cx="1021715" cy="114300"/>
            </a:xfrm>
            <a:prstGeom prst="rect">
              <a:avLst/>
            </a:prstGeom>
            <a:solidFill>
              <a:srgbClr val="DA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Segoe UI"/>
                  <a:ea typeface="+mn-ea"/>
                  <a:cs typeface="+mn-cs"/>
                </a:defRPr>
              </a:lvl1pPr>
              <a:lvl2pPr marL="457200" algn="l" defTabSz="914400" rtl="0" eaLnBrk="1" latinLnBrk="0" hangingPunct="1">
                <a:defRPr sz="1800" kern="1200">
                  <a:solidFill>
                    <a:srgbClr val="FFFFFF"/>
                  </a:solidFill>
                  <a:latin typeface="Segoe UI"/>
                  <a:ea typeface="+mn-ea"/>
                  <a:cs typeface="+mn-cs"/>
                </a:defRPr>
              </a:lvl2pPr>
              <a:lvl3pPr marL="914400" algn="l" defTabSz="914400" rtl="0" eaLnBrk="1" latinLnBrk="0" hangingPunct="1">
                <a:defRPr sz="1800" kern="1200">
                  <a:solidFill>
                    <a:srgbClr val="FFFFFF"/>
                  </a:solidFill>
                  <a:latin typeface="Segoe UI"/>
                  <a:ea typeface="+mn-ea"/>
                  <a:cs typeface="+mn-cs"/>
                </a:defRPr>
              </a:lvl3pPr>
              <a:lvl4pPr marL="1371600" algn="l" defTabSz="914400" rtl="0" eaLnBrk="1" latinLnBrk="0" hangingPunct="1">
                <a:defRPr sz="1800" kern="1200">
                  <a:solidFill>
                    <a:srgbClr val="FFFFFF"/>
                  </a:solidFill>
                  <a:latin typeface="Segoe UI"/>
                  <a:ea typeface="+mn-ea"/>
                  <a:cs typeface="+mn-cs"/>
                </a:defRPr>
              </a:lvl4pPr>
              <a:lvl5pPr marL="1828800" algn="l" defTabSz="914400" rtl="0" eaLnBrk="1" latinLnBrk="0" hangingPunct="1">
                <a:defRPr sz="1800" kern="1200">
                  <a:solidFill>
                    <a:srgbClr val="FFFFFF"/>
                  </a:solidFill>
                  <a:latin typeface="Segoe UI"/>
                  <a:ea typeface="+mn-ea"/>
                  <a:cs typeface="+mn-cs"/>
                </a:defRPr>
              </a:lvl5pPr>
              <a:lvl6pPr marL="2286000" algn="l" defTabSz="914400" rtl="0" eaLnBrk="1" latinLnBrk="0" hangingPunct="1">
                <a:defRPr sz="1800" kern="1200">
                  <a:solidFill>
                    <a:srgbClr val="FFFFFF"/>
                  </a:solidFill>
                  <a:latin typeface="Segoe UI"/>
                  <a:ea typeface="+mn-ea"/>
                  <a:cs typeface="+mn-cs"/>
                </a:defRPr>
              </a:lvl6pPr>
              <a:lvl7pPr marL="2743200" algn="l" defTabSz="914400" rtl="0" eaLnBrk="1" latinLnBrk="0" hangingPunct="1">
                <a:defRPr sz="1800" kern="1200">
                  <a:solidFill>
                    <a:srgbClr val="FFFFFF"/>
                  </a:solidFill>
                  <a:latin typeface="Segoe UI"/>
                  <a:ea typeface="+mn-ea"/>
                  <a:cs typeface="+mn-cs"/>
                </a:defRPr>
              </a:lvl7pPr>
              <a:lvl8pPr marL="3200400" algn="l" defTabSz="914400" rtl="0" eaLnBrk="1" latinLnBrk="0" hangingPunct="1">
                <a:defRPr sz="1800" kern="1200">
                  <a:solidFill>
                    <a:srgbClr val="FFFFFF"/>
                  </a:solidFill>
                  <a:latin typeface="Segoe UI"/>
                  <a:ea typeface="+mn-ea"/>
                  <a:cs typeface="+mn-cs"/>
                </a:defRPr>
              </a:lvl8pPr>
              <a:lvl9pPr marL="3657600" algn="l" defTabSz="914400" rtl="0" eaLnBrk="1" latinLnBrk="0" hangingPunct="1">
                <a:defRPr sz="1800" kern="1200">
                  <a:solidFill>
                    <a:srgbClr val="FFFFFF"/>
                  </a:solidFill>
                  <a:latin typeface="Segoe UI"/>
                  <a:ea typeface="+mn-ea"/>
                  <a:cs typeface="+mn-cs"/>
                </a:defRPr>
              </a:lvl9pPr>
            </a:lstStyle>
            <a:p>
              <a:pPr algn="ctr"/>
              <a:endParaRPr lang="zh-CN" altLang="en-US"/>
            </a:p>
          </p:txBody>
        </p:sp>
        <p:cxnSp>
          <p:nvCxnSpPr>
            <p:cNvPr id="14" name="直接连接符 13"/>
            <p:cNvCxnSpPr/>
            <p:nvPr/>
          </p:nvCxnSpPr>
          <p:spPr>
            <a:xfrm flipV="1">
              <a:off x="9730634" y="6489700"/>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rot="16200000" flipV="1">
              <a:off x="11414019" y="4143945"/>
              <a:ext cx="1075690"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23" name="左大括号 22"/>
          <p:cNvSpPr/>
          <p:nvPr/>
        </p:nvSpPr>
        <p:spPr>
          <a:xfrm>
            <a:off x="5889126" y="1344677"/>
            <a:ext cx="500062" cy="5572125"/>
          </a:xfrm>
          <a:prstGeom prst="leftBrace">
            <a:avLst/>
          </a:prstGeom>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Segoe UI"/>
                <a:ea typeface="+mn-ea"/>
                <a:cs typeface="+mn-cs"/>
              </a:defRPr>
            </a:lvl1pPr>
            <a:lvl2pPr marL="457200" algn="l" defTabSz="914400" rtl="0" eaLnBrk="1" latinLnBrk="0" hangingPunct="1">
              <a:defRPr sz="1800" kern="1200">
                <a:solidFill>
                  <a:srgbClr val="000000"/>
                </a:solidFill>
                <a:latin typeface="Segoe UI"/>
                <a:ea typeface="+mn-ea"/>
                <a:cs typeface="+mn-cs"/>
              </a:defRPr>
            </a:lvl2pPr>
            <a:lvl3pPr marL="914400" algn="l" defTabSz="914400" rtl="0" eaLnBrk="1" latinLnBrk="0" hangingPunct="1">
              <a:defRPr sz="1800" kern="1200">
                <a:solidFill>
                  <a:srgbClr val="000000"/>
                </a:solidFill>
                <a:latin typeface="Segoe UI"/>
                <a:ea typeface="+mn-ea"/>
                <a:cs typeface="+mn-cs"/>
              </a:defRPr>
            </a:lvl3pPr>
            <a:lvl4pPr marL="1371600" algn="l" defTabSz="914400" rtl="0" eaLnBrk="1" latinLnBrk="0" hangingPunct="1">
              <a:defRPr sz="1800" kern="1200">
                <a:solidFill>
                  <a:srgbClr val="000000"/>
                </a:solidFill>
                <a:latin typeface="Segoe UI"/>
                <a:ea typeface="+mn-ea"/>
                <a:cs typeface="+mn-cs"/>
              </a:defRPr>
            </a:lvl4pPr>
            <a:lvl5pPr marL="1828800" algn="l" defTabSz="914400" rtl="0" eaLnBrk="1" latinLnBrk="0" hangingPunct="1">
              <a:defRPr sz="1800" kern="1200">
                <a:solidFill>
                  <a:srgbClr val="000000"/>
                </a:solidFill>
                <a:latin typeface="Segoe UI"/>
                <a:ea typeface="+mn-ea"/>
                <a:cs typeface="+mn-cs"/>
              </a:defRPr>
            </a:lvl5pPr>
            <a:lvl6pPr marL="2286000" algn="l" defTabSz="914400" rtl="0" eaLnBrk="1" latinLnBrk="0" hangingPunct="1">
              <a:defRPr sz="1800" kern="1200">
                <a:solidFill>
                  <a:srgbClr val="000000"/>
                </a:solidFill>
                <a:latin typeface="Segoe UI"/>
                <a:ea typeface="+mn-ea"/>
                <a:cs typeface="+mn-cs"/>
              </a:defRPr>
            </a:lvl6pPr>
            <a:lvl7pPr marL="2743200" algn="l" defTabSz="914400" rtl="0" eaLnBrk="1" latinLnBrk="0" hangingPunct="1">
              <a:defRPr sz="1800" kern="1200">
                <a:solidFill>
                  <a:srgbClr val="000000"/>
                </a:solidFill>
                <a:latin typeface="Segoe UI"/>
                <a:ea typeface="+mn-ea"/>
                <a:cs typeface="+mn-cs"/>
              </a:defRPr>
            </a:lvl7pPr>
            <a:lvl8pPr marL="3200400" algn="l" defTabSz="914400" rtl="0" eaLnBrk="1" latinLnBrk="0" hangingPunct="1">
              <a:defRPr sz="1800" kern="1200">
                <a:solidFill>
                  <a:srgbClr val="000000"/>
                </a:solidFill>
                <a:latin typeface="Segoe UI"/>
                <a:ea typeface="+mn-ea"/>
                <a:cs typeface="+mn-cs"/>
              </a:defRPr>
            </a:lvl8pPr>
            <a:lvl9pPr marL="3657600" algn="l" defTabSz="914400" rtl="0" eaLnBrk="1" latinLnBrk="0" hangingPunct="1">
              <a:defRPr sz="1800" kern="1200">
                <a:solidFill>
                  <a:srgbClr val="000000"/>
                </a:solidFill>
                <a:latin typeface="Segoe UI"/>
                <a:ea typeface="+mn-ea"/>
                <a:cs typeface="+mn-cs"/>
              </a:defRPr>
            </a:lvl9pPr>
          </a:lstStyle>
          <a:p>
            <a:pPr algn="ctr">
              <a:defRPr/>
            </a:pPr>
            <a:endParaRPr lang="zh-CN" altLang="en-US"/>
          </a:p>
        </p:txBody>
      </p:sp>
      <p:grpSp>
        <p:nvGrpSpPr>
          <p:cNvPr id="3" name="组合 2"/>
          <p:cNvGrpSpPr/>
          <p:nvPr/>
        </p:nvGrpSpPr>
        <p:grpSpPr>
          <a:xfrm>
            <a:off x="-121018" y="426849"/>
            <a:ext cx="11742558" cy="6390001"/>
            <a:chOff x="-121018" y="426849"/>
            <a:chExt cx="11742558" cy="6390001"/>
          </a:xfrm>
        </p:grpSpPr>
        <p:sp>
          <p:nvSpPr>
            <p:cNvPr id="6" name="文本占位符 1"/>
            <p:cNvSpPr txBox="1"/>
            <p:nvPr/>
          </p:nvSpPr>
          <p:spPr>
            <a:xfrm>
              <a:off x="-121018" y="1282658"/>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2000" smtClean="0">
                  <a:latin typeface="微软雅黑" panose="020b0503020204020204" charset="-122"/>
                  <a:ea typeface="微软雅黑"/>
                </a:rPr>
                <a:t>1</a:t>
              </a:r>
              <a:r>
                <a:rPr lang="zh-CN" altLang="en-US" sz="2000" smtClean="0">
                  <a:latin typeface="微软雅黑" panose="020b0503020204020204" charset="-122"/>
                  <a:ea typeface="微软雅黑"/>
                </a:rPr>
                <a:t>、值班站长的岗位职责</a:t>
              </a:r>
              <a:endParaRPr kumimoji="1" lang="zh-CN" altLang="en-US" sz="2000">
                <a:latin typeface="微软雅黑" panose="020b0503020204020204" charset="-122"/>
                <a:ea typeface="微软雅黑"/>
              </a:endParaRPr>
            </a:p>
          </p:txBody>
        </p:sp>
        <p:pic>
          <p:nvPicPr>
            <p:cNvPr id="22" name="Picture 8" descr="C:\Users\diannao\AppData\Roaming\Tencent\Users\25493146\QQ\WinTemp\RichOle\ZNJEX0L_1[5PPKI62G~BAA5.png"/>
            <p:cNvPicPr>
              <a:picLocks noChangeAspect="1" noChangeArrowheads="1"/>
            </p:cNvPicPr>
            <p:nvPr/>
          </p:nvPicPr>
          <p:blipFill>
            <a:blip r:embed="rId2">
              <a:extLst>
                <a:ext uri="{28A0092B-C50C-407E-A947-70E740481C1C}">
                  <a14:useLocalDpi xmlns:a14="http://schemas.microsoft.com/office/drawing/2010/main" val="0"/>
                </a:ext>
              </a:extLst>
            </a:blip>
            <a:srcRect l="3670" t="19389" r="44954" b="7903"/>
            <a:stretch>
              <a:fillRect/>
            </a:stretch>
          </p:blipFill>
          <p:spPr bwMode="auto">
            <a:xfrm>
              <a:off x="1724424" y="2123032"/>
              <a:ext cx="4000500" cy="428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Box 7"/>
            <p:cNvSpPr txBox="1">
              <a:spLocks noChangeArrowheads="1"/>
            </p:cNvSpPr>
            <p:nvPr/>
          </p:nvSpPr>
          <p:spPr bwMode="auto">
            <a:xfrm>
              <a:off x="6246313" y="1130365"/>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任务管理</a:t>
              </a:r>
              <a:endParaRPr lang="zh-CN" altLang="en-US" sz="2000">
                <a:latin typeface="微软雅黑" panose="020b0503020204020204" charset="-122"/>
                <a:ea typeface="微软雅黑"/>
              </a:endParaRPr>
            </a:p>
          </p:txBody>
        </p:sp>
        <p:sp>
          <p:nvSpPr>
            <p:cNvPr id="25" name="TextBox 8"/>
            <p:cNvSpPr txBox="1">
              <a:spLocks noChangeArrowheads="1"/>
            </p:cNvSpPr>
            <p:nvPr/>
          </p:nvSpPr>
          <p:spPr bwMode="auto">
            <a:xfrm>
              <a:off x="6246313" y="1790765"/>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作业管理</a:t>
              </a:r>
              <a:endParaRPr lang="zh-CN" altLang="en-US" sz="2000">
                <a:latin typeface="微软雅黑" panose="020b0503020204020204" charset="-122"/>
                <a:ea typeface="微软雅黑"/>
              </a:endParaRPr>
            </a:p>
          </p:txBody>
        </p:sp>
        <p:sp>
          <p:nvSpPr>
            <p:cNvPr id="26" name="TextBox 9"/>
            <p:cNvSpPr txBox="1">
              <a:spLocks noChangeArrowheads="1"/>
            </p:cNvSpPr>
            <p:nvPr/>
          </p:nvSpPr>
          <p:spPr bwMode="auto">
            <a:xfrm>
              <a:off x="6246313" y="5095940"/>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员工培训</a:t>
              </a:r>
              <a:endParaRPr lang="zh-CN" altLang="en-US" sz="2000">
                <a:latin typeface="微软雅黑" panose="020b0503020204020204" charset="-122"/>
                <a:ea typeface="微软雅黑"/>
              </a:endParaRPr>
            </a:p>
          </p:txBody>
        </p:sp>
        <p:sp>
          <p:nvSpPr>
            <p:cNvPr id="27" name="TextBox 10"/>
            <p:cNvSpPr txBox="1">
              <a:spLocks noChangeArrowheads="1"/>
            </p:cNvSpPr>
            <p:nvPr/>
          </p:nvSpPr>
          <p:spPr bwMode="auto">
            <a:xfrm>
              <a:off x="6246313" y="3773552"/>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异常情况处理</a:t>
              </a:r>
              <a:endParaRPr lang="zh-CN" altLang="en-US" sz="2000">
                <a:latin typeface="微软雅黑" panose="020b0503020204020204" charset="-122"/>
                <a:ea typeface="微软雅黑"/>
              </a:endParaRPr>
            </a:p>
          </p:txBody>
        </p:sp>
        <p:sp>
          <p:nvSpPr>
            <p:cNvPr id="28" name="TextBox 11"/>
            <p:cNvSpPr txBox="1">
              <a:spLocks noChangeArrowheads="1"/>
            </p:cNvSpPr>
            <p:nvPr/>
          </p:nvSpPr>
          <p:spPr bwMode="auto">
            <a:xfrm>
              <a:off x="6246313" y="4433952"/>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安全管理</a:t>
              </a:r>
              <a:endParaRPr lang="zh-CN" altLang="en-US" sz="2000">
                <a:latin typeface="微软雅黑" panose="020b0503020204020204" charset="-122"/>
                <a:ea typeface="微软雅黑"/>
              </a:endParaRPr>
            </a:p>
          </p:txBody>
        </p:sp>
        <p:sp>
          <p:nvSpPr>
            <p:cNvPr id="29" name="TextBox 12"/>
            <p:cNvSpPr txBox="1">
              <a:spLocks noChangeArrowheads="1"/>
            </p:cNvSpPr>
            <p:nvPr/>
          </p:nvSpPr>
          <p:spPr bwMode="auto">
            <a:xfrm>
              <a:off x="6246313" y="2451165"/>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现场管理</a:t>
              </a:r>
              <a:endParaRPr lang="zh-CN" altLang="en-US" sz="2000">
                <a:latin typeface="微软雅黑" panose="020b0503020204020204" charset="-122"/>
                <a:ea typeface="微软雅黑"/>
              </a:endParaRPr>
            </a:p>
          </p:txBody>
        </p:sp>
        <p:sp>
          <p:nvSpPr>
            <p:cNvPr id="30" name="TextBox 13"/>
            <p:cNvSpPr txBox="1">
              <a:spLocks noChangeArrowheads="1"/>
            </p:cNvSpPr>
            <p:nvPr/>
          </p:nvSpPr>
          <p:spPr bwMode="auto">
            <a:xfrm>
              <a:off x="6246313" y="3113152"/>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服务管理</a:t>
              </a:r>
              <a:endParaRPr lang="zh-CN" altLang="en-US" sz="2000">
                <a:latin typeface="微软雅黑" panose="020b0503020204020204" charset="-122"/>
                <a:ea typeface="微软雅黑"/>
              </a:endParaRPr>
            </a:p>
          </p:txBody>
        </p:sp>
        <p:sp>
          <p:nvSpPr>
            <p:cNvPr id="31" name="TextBox 14"/>
            <p:cNvSpPr txBox="1">
              <a:spLocks noChangeArrowheads="1"/>
            </p:cNvSpPr>
            <p:nvPr/>
          </p:nvSpPr>
          <p:spPr bwMode="auto">
            <a:xfrm>
              <a:off x="6246313" y="6416740"/>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执法工作</a:t>
              </a:r>
              <a:endParaRPr lang="zh-CN" altLang="en-US" sz="2000">
                <a:latin typeface="微软雅黑" panose="020b0503020204020204" charset="-122"/>
                <a:ea typeface="微软雅黑"/>
              </a:endParaRPr>
            </a:p>
          </p:txBody>
        </p:sp>
        <p:sp>
          <p:nvSpPr>
            <p:cNvPr id="32" name="TextBox 15"/>
            <p:cNvSpPr txBox="1">
              <a:spLocks noChangeArrowheads="1"/>
            </p:cNvSpPr>
            <p:nvPr/>
          </p:nvSpPr>
          <p:spPr bwMode="auto">
            <a:xfrm>
              <a:off x="6246313" y="5756340"/>
              <a:ext cx="207168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Verdana" panose="020b0604030504040204"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Verdana" panose="020b0604030504040204" pitchFamily="34" charset="0"/>
                  <a:ea typeface="宋体" panose="02010600030101010101" pitchFamily="2" charset="-122"/>
                  <a:cs typeface="+mn-cs"/>
                </a:defRPr>
              </a:lvl9pPr>
            </a:lstStyle>
            <a:p>
              <a:pPr eaLnBrk="1" hangingPunct="1"/>
              <a:r>
                <a:rPr lang="zh-CN" altLang="en-US" sz="2000">
                  <a:latin typeface="微软雅黑" panose="020b0503020204020204" charset="-122"/>
                  <a:ea typeface="微软雅黑"/>
                </a:rPr>
                <a:t>班组管理</a:t>
              </a:r>
              <a:endParaRPr lang="zh-CN" altLang="en-US" sz="2000">
                <a:latin typeface="微软雅黑" panose="020b0503020204020204" charset="-122"/>
                <a:ea typeface="微软雅黑"/>
              </a:endParaRPr>
            </a:p>
          </p:txBody>
        </p:sp>
        <p:sp>
          <p:nvSpPr>
            <p:cNvPr id="35" name="文本占位符 1"/>
            <p:cNvSpPr txBox="1"/>
            <p:nvPr/>
          </p:nvSpPr>
          <p:spPr>
            <a:xfrm>
              <a:off x="658436" y="426849"/>
              <a:ext cx="4556705" cy="507186"/>
            </a:xfrm>
            <a:prstGeom prst="rect">
              <a:avLst/>
            </a:prstGeom>
          </p:spPr>
          <p:txBody>
            <a:bodyPr anchor="t"/>
            <a:lstStyle>
              <a:defPPr>
                <a:defRPr lang="zh-CN"/>
              </a:defPPr>
              <a:lvl1pPr marL="0" indent="0" algn="ctr" defTabSz="914400" rtl="0" eaLnBrk="1" latinLnBrk="0" hangingPunct="1">
                <a:lnSpc>
                  <a:spcPct val="90000"/>
                </a:lnSpc>
                <a:spcBef>
                  <a:spcPts val="1000"/>
                </a:spcBef>
                <a:buFont typeface="Arial" pitchFamily="34" charset="0"/>
                <a:buNone/>
                <a:defRPr sz="4800" b="1" kern="1200" baseline="0">
                  <a:solidFill>
                    <a:schemeClr val="tx1">
                      <a:lumMod val="75000"/>
                      <a:lumOff val="25000"/>
                    </a:schemeClr>
                  </a:solidFill>
                  <a:latin typeface="+mj-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l"/>
              <a:r>
                <a:rPr kumimoji="1" lang="zh-CN" altLang="en-US" sz="2400" smtClean="0">
                  <a:solidFill>
                    <a:schemeClr val="tx1"/>
                  </a:solidFill>
                  <a:latin typeface="微软雅黑" panose="020b0503020204020204" charset="-122"/>
                  <a:ea typeface="微软雅黑"/>
                </a:rPr>
                <a:t>各岗位职责</a:t>
              </a:r>
              <a:endParaRPr kumimoji="1" lang="zh-CN" altLang="en-US" sz="2400">
                <a:solidFill>
                  <a:schemeClr val="tx1"/>
                </a:solidFill>
                <a:latin typeface="微软雅黑" panose="020b0503020204020204" charset="-122"/>
                <a:ea typeface="微软雅黑"/>
              </a:endParaRPr>
            </a:p>
          </p:txBody>
        </p:sp>
        <p:grpSp>
          <p:nvGrpSpPr>
            <p:cNvPr id="33" name="组合 32"/>
            <p:cNvGrpSpPr/>
            <p:nvPr/>
          </p:nvGrpSpPr>
          <p:grpSpPr>
            <a:xfrm>
              <a:off x="9907028" y="2523762"/>
              <a:ext cx="1714512" cy="1910190"/>
              <a:chOff x="1928794" y="2571750"/>
              <a:chExt cx="1714512" cy="1910190"/>
            </a:xfrm>
          </p:grpSpPr>
          <p:sp>
            <p:nvSpPr>
              <p:cNvPr id="34" name="矩形 33"/>
              <p:cNvSpPr/>
              <p:nvPr/>
            </p:nvSpPr>
            <p:spPr>
              <a:xfrm>
                <a:off x="1928794" y="4143386"/>
                <a:ext cx="1714512" cy="3385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600" smtClean="0">
                    <a:latin typeface="Times New Roman" panose="02020603050405020304" pitchFamily="18" charset="0"/>
                    <a:cs typeface="Times New Roman" panose="02020603050405020304" pitchFamily="18" charset="0"/>
                  </a:rPr>
                  <a:t>值班站长</a:t>
                </a:r>
                <a:endParaRPr lang="zh-CN" altLang="en-US" sz="1600" smtClean="0">
                  <a:latin typeface="Times New Roman" panose="02020603050405020304" pitchFamily="18" charset="0"/>
                  <a:cs typeface="Times New Roman" panose="02020603050405020304" pitchFamily="18" charset="0"/>
                </a:endParaRPr>
              </a:p>
            </p:txBody>
          </p:sp>
          <p:pic>
            <p:nvPicPr>
              <p:cNvPr id="36" name="Picture 2" descr="5-1-3-1"/>
              <p:cNvPicPr>
                <a:picLocks noChangeAspect="1" noChangeArrowheads="1"/>
              </p:cNvPicPr>
              <p:nvPr/>
            </p:nvPicPr>
            <p:blipFill>
              <a:blip r:embed="rId3"/>
              <a:srcRect b="9663"/>
              <a:stretch>
                <a:fillRect/>
              </a:stretch>
            </p:blipFill>
            <p:spPr bwMode="auto">
              <a:xfrm>
                <a:off x="1928794" y="2571750"/>
                <a:ext cx="1672962" cy="1500198"/>
              </a:xfrm>
              <a:prstGeom prst="rect">
                <a:avLst/>
              </a:prstGeom>
              <a:noFill/>
              <a:ln w="9525">
                <a:noFill/>
                <a:miter lim="800000"/>
              </a:ln>
            </p:spPr>
          </p:pic>
        </p:grpSp>
      </p:grpSp>
    </p:spTree>
  </p:cSld>
  <p:clrMapOvr>
    <a:masterClrMapping/>
  </p:clrMapOvr>
  <p:transition spd="slow">
    <p:push dir="u"/>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https://d.book118.com/708103121036006033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模板页面">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自定义 47">
      <a:majorFont>
        <a:latin typeface="Segoe UI"/>
        <a:ea typeface="微软雅黑"/>
        <a:cs typeface="Arial"/>
      </a:majorFont>
      <a:minorFont>
        <a:latin typeface="Segoe UI"/>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txDef>
      <a:spPr/>
      <a:bodyPr/>
      <a:lstStyle>
        <a:defPPr marL="0" indent="0">
          <a:lnSpc>
            <a:spcPct val="130000"/>
          </a:lnSpc>
          <a:buNone/>
          <a:defRPr sz="1200" smtClean="0">
            <a:solidFill>
              <a:schemeClr val="bg1">
                <a:lumMod val="50000"/>
              </a:schemeClr>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Segoe UI</vt:lpstr>
      <vt:lpstr>微软雅黑</vt:lpstr>
      <vt:lpstr>黑体</vt:lpstr>
      <vt:lpstr>Verdana</vt:lpstr>
      <vt:lpstr>宋体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2024-09-11T04:14:38.330</cp:lastPrinted>
  <dcterms:created xsi:type="dcterms:W3CDTF">2024-09-10T20:14:38Z</dcterms:created>
  <dcterms:modified xsi:type="dcterms:W3CDTF">2024-09-10T20:14:40Z</dcterms:modified>
</cp:coreProperties>
</file>