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3BFA2-FBAC-4834-9D1C-6025665D0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67648-35F4-407A-9B37-08FB786D3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964A4-6FFA-4574-AE19-09C90AC3F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44884-7901-4361-BA8A-F60F6BCAD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B54215-282D-4B02-91C0-782AC3963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9AAD8B-B7D6-4334-A60D-3D99283EB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E56C9-C27E-4726-9191-B1C2F64DF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27706-1EA1-4B19-91BE-646D93C77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AA00B-EC9A-4DFC-9834-0AB8F4B70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6C2E0-9CE0-443E-A9C0-42787B92A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06F50-2E1A-4F27-A8C2-8317FC266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4101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教师教学工作总结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教学中存在的问题与不足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教学改进与优化建议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通过对教学工作的总结，发现教学中存在的问题和不足，进而改进教学方法和手段，提升教学质量。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教学工作总结是教师专业发展的重要途径，通过对教学实践的反思和分析，促进教师专业素养的提升。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实现教学相长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教学工作总结不仅有助于教师的成长，同时也有助于学生的学习进步，实现教学相长。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汇报本学期所讲授的课程名称、教学目标、教学内容及教学方法等。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分析学生的学习情况、成绩分布、教学效果评估等，以及教学中存在的问题和改进措施。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教学改革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介绍在教学过程中所进行的教学改革和实践，如课程内容的更新、教学方法的改进、教学手段的现代化等。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展望下一阶段的教学计划和目标，提出改进教学的设想和措施。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教学工作完成情况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23" b="1612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教学计划制定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根据教学大纲和学生实际情况，制定了详细的教学计划，包括教学目标、教学内容、教学方法和评估方式等。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教学进度控制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按照教学计划，合理安排教学进度，确保教学内容在规定时间内完成。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教学调整与改进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根据学生的反馈和学习情况，及时调整教学计划和方法，以提高教学效果。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按照教学大纲要求，全面覆盖了所有知识点，并对重点难点进行了深入讲解。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知识点覆盖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课外拓展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917" b="1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注重理论与实践的结合，通过实验、案例分析等方式，帮助学生更好地理解和应用所学知识。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鼓励学生进行课外拓展学习，提供相关的学习资源和指导，以拓宽学生的知识面和视野。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392" b="133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学生成绩分析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对学生的考试成绩进行了详细分析，包括平均分、及格率、优秀率等指标，以评估教学效果。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学生反馈收集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通过问卷调查、个别访谈等方式，收集学生对教学的反馈意见，以了解学生对教学的满意度和改进建议。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教学反思与改进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根据教学效果评估结果和学生反馈意见，进行教学反思和改进，以提高教学质量和效果。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通过教师的系统讲解，使学生掌握基本概念、原理和方法。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组织学生进行小组讨论或全班讨论，引导学生积极参与、主动思考，培养学生的批判性思维和合作精神。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引入典型案例，让学生运用所学知识进行分析和解决问题，提高学生的实践能力和问题解决能力。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采用的教学方法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网络教学平台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利用在线课程、教学资源库等网络教学平台，为学生提供丰富的学习资源和自主学习机会。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多媒体课件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制作精美的多媒体课件，通过图像、动画、视频等多种形式展示教学内容，激发学生的学习兴趣和积极性。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教学软件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使用专业的教学软件，如数学软件、物理仿真软件等，帮助学生更好地理解和掌握相关知识和技能。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使用的教学手段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翻转课堂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尝试将传统课堂转变为翻转课堂，让学生在课前通过在线学习掌握基础知识，课堂上则进行深入的讨论和实践。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混合式学习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结合在线学习和面对面教学的优势，为学生提供更加灵活、个性化的学习体验。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实践教学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加强实践教学环节，如实验、实习、社会实践等，让学生在实践中学习和成长。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合作学习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鼓励学生进行合作学习，通过小组协作、角色扮演等方式培养学生的合作精神和团队协作能力。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教学方法与手段的创新与尝试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https://d.book118.com/708104101024006033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2024-09-11T01:12:53.254</cp:lastPrinted>
  <dcterms:created xsi:type="dcterms:W3CDTF">2024-09-10T17:12:53Z</dcterms:created>
  <dcterms:modified xsi:type="dcterms:W3CDTF">2024-09-10T17:12:55Z</dcterms:modified>
</cp:coreProperties>
</file>