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45AE4-11E3-4D39-96D3-E5CE015E2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C2F1E-159A-4CDD-973F-A99F8F668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04478-C48D-4325-9C17-642282510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F997ED-C416-4E9A-B0DD-E6888BF7B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8E666C-4E25-447B-BBD4-EB63E6CBE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A402B9-9690-4628-958D-3C44A13A1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8226DE-E1EA-4535-A80B-70329B0AE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DE0FEA-1751-4CFA-A4AC-D257C25DF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BB827D-BABC-47DF-954B-A8453734D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2AD10C-FC27-4F95-BA07-32F039DA1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8DEF18-0812-45C0-A56D-2345F6A4A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10501111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传染病的流行病学与病原微生物的控制新策略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传染病流行病学概述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病原微生物学基础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传染病监测与预警系统建设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病原微生物控制新策略探讨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跨境传染病联防联控机制构建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传染病流行病学概述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由病原微生物（如细菌、病毒、真菌等）或寄生虫引起的，能在人与人、动物与动物或人与动物之间相互传播的一类疾病。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根据病原体的种类、传播途径、临床表现等特征，传染病可分为多种类型，如呼吸道传染病、消化道传染病、血液传染病、性传播疾病等。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研究疾病在人群中发生、发展和分布的规律，以及制定预防、控制和消灭疾病的对策和措施的科学。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包括疾病分布的原理、病因推断的原理、疾病预防和控制的原理等，这些原理是指导流行病学研究和实践的基础。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6906" r="16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流行病学基本原理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传染病在人群中的流行过程具有一定的特征，如季节性、周期性、长期趋势等。这些特征反映了病原体、宿主和环境之间的相互作用。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流行特征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传染病的流行受多种因素的影响，包括社会因素（如人口密度、卫生条件、医疗水平等）、自然因素（如气候、地理环境等）和生物因素（如病原体的变异、宿主的免疫力等）。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传染病流行特征及影响因素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预防措施与公共卫生政策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针对传染病的传播途径和易感人群，采取有效的预防措施是控制传染病流行的关键。常见的预防措施包括疫苗接种、隔离治疗、消毒杀虫等。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公共卫生政策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政府通过制定和实施公共卫生政策来保障人民的健康和安全。这些政策包括传染病防治法、突发公共卫生事件应急预案等，旨在提高人民的健康水平和生活质量。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病原微生物学基础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329" r="1532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172" r="1417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病原微生物种类及特点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具有细胞壁的单细胞微生物，可引起多种感染性疾病，如肺炎、腹泻等。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无细胞结构的微生物，寄生于细胞内进行复制，引起如流感、艾滋病等严重疾病。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多细胞有机体，可引起皮肤感染、内脏感染等，如念珠菌病、曲霉病等。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寄生于人体或其他生物体内，通过吸取营养等方式生存，如疟原虫、血吸虫等。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细菌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真菌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寄生虫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致病机制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病原微生物通过产生毒素、破坏细胞结构、干扰代谢等方式引起疾病。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包括空气传播（如咳嗽、打喷嚏等方式将病原体传播给周围人群）、水传播（如饮用被污染的水而感染）、食物传播（如食用被污染的食物而感染）、接触传播（如直接接触感染者的血液、体液等而感染）等。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致病机制与传播途径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显微镜检查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分离培养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分子生物学技术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免疫学方法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实验室诊断方法与技术应用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8547" r="854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93" r="9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1263" r="1126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观察病原微生物的形态、结构等特征，如革兰氏染色法、抗酸染色法等。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将病原微生物接种于适宜的培养基上进行培养，观察其生长情况并鉴定种类。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利用PCR、基因测序等技术检测病原微生物的遗传特征，提高诊断的准确性和敏感性。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通过检测特异性抗体或抗原，判断机体是否感染某种病原微生物。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疫苗研发及免疫预防策略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针对病原微生物的致病特点，研发出能够激发机体免疫反应的疫苗，预防疾病的发生。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疫苗研发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通过接种疫苗、提高机体免疫力等方式预防疾病的发生。同时，加强环境卫生管理、控制传染源等也是有效的预防策略。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免疫预防策略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传染病监测与预警系统建设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847" r="1784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包括国家级、省级、市级和县级监测点，实现全面覆盖。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建立多级监测网络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各级监测机构承担相应监测任务，确保数据准确性和及时性。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明确各级职责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建立有效的协调机制，实现各级监测机构之间的信息共享和协作。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加强协调与沟通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对监测网络运行效果进行评估，根据评估结果及时调整监测策略。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定期评估与调整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监测网络构建及运行机制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确定预警指标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根据传染病特点，确定关键预警指标，如发病率、死亡率等。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制定预警标准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针对不同传染病，制定相应预警标准，明确预警级别。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建立预警模型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利用统计学和机器学习等方法，建立预警模型，提高预警准确性。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定期更新预警指标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根据传染病流行趋势和防控需求，定期更新预警指标体系。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预警指标体系建立与完善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建立统一的信息共享平台，实现各级监测机构之间的数据共享。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搭建信息共享平台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数据整合与清洗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数据可视化展示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对收集到的数据进行整合和清洗，确保数据质量和准确性。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利用大数据分析和挖掘技术，发现传染病流行趋势和防控重点。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通过图表、地图等形式，直观展示传染病监测数据和预警信息。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信息共享平台搭建及数据整合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https://d.book118.com/708105011117006047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2024-09-29T04:29:41.161</cp:lastPrinted>
  <dcterms:created xsi:type="dcterms:W3CDTF">2024-09-28T20:29:41Z</dcterms:created>
  <dcterms:modified xsi:type="dcterms:W3CDTF">2024-09-28T20:29:43Z</dcterms:modified>
</cp:coreProperties>
</file>