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AB74-C880-4BC3-B1D5-1F478D1D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90B9A-E448-4AA8-960B-A1DBF390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CDA36-B9A9-47CF-9F32-219E30AB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A1BB8-029C-40A8-B7DA-BDA02FD0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C4466-52CB-4FE1-8979-4CCA18E0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E4E60-D9E8-44AF-A611-B8F38DD9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4445E-8E7E-4E5E-B21E-85BC0FCF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44C00-4B2E-4E6B-B382-2988BAD9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78CFE-99AA-4E9D-8821-8BF11918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A3E76-835B-480C-9351-C8643BB3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75546-2F91-46AD-9E79-128699B6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514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肺心病护理常规课件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肺心病患者病情监测与评估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肺心病患者康复护理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肺心病患者常见并发症及处理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615" b="1261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肺心病是由于肺部疾病导致肺动脉高压，进而引起右心肥厚、扩大和右心衰竭的心脏病。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慢性肺心病和急性肺心病。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长期肺部疾病导致肺动脉高压，右心负担加重，最终引发右心衰竭。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慢性阻塞性肺疾病（COPD）、支气管哮喘、支气管扩张等肺部疾病是主要原因。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呼吸困难、乏力、下肢水肿、心慌、发绀等。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根据患者病史、临床表现和相关检查结果进行综合诊断。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对患者的焦虑、恐惧、抑郁等情绪进行疏导，提供心理支持，帮助患者树立战胜疾病的信心。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与患者建立良好的沟通关系，了解其心理状态，及时发现并解决其心理问题。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向患者及家属宣传肺心病的相关知识，提高其对疾病的认知，减少不必要的恐慌和焦虑。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保证患者充足的休息时间，根据病情调整活动量，避免过度劳累。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保持室内空气清新，定期开窗通风，避免接触烟雾、粉尘等刺激性气体。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注意个人卫生，加强口腔护理，避免交叉感染。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根据患者的营养需求，提供富含蛋白质、维生素和矿物质的饮食，保持营养均衡。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限制钠盐的摄入，避免食用高盐食品，以减轻心脏负担。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劝导患者戒烟限酒，避免对呼吸道和心脏的不良刺激。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肺心病患者病情监测与评估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包括心率、呼吸频率、血压、体温等指标的监测，以评估患者的病情状况和治疗效果。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密切观察患者是否出现呼吸困难、咳嗽、咳痰等症状，以及症状的严重程度和变化情况。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定期进行血液检查、心电图、X光检查等，以了解患者的心肺功能状况和病情发展趋势。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心功能评估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通过心功能分级、心脏彩超等手段评估患者的心功能状况，了解心脏的收缩和舒张功能。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肺功能评估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通过肺活量、呼吸流量峰值等指标评估患者的肺功能状况，了解患者的呼吸储备和通气能力。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对患者进行日常生活能力、运动耐量等方面的评估，了解患者的生活质量和预后情况。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https://d.book118.com/708105140022006030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2024-09-06T08:41:47.774</cp:lastPrinted>
  <dcterms:created xsi:type="dcterms:W3CDTF">2024-09-06T00:41:47Z</dcterms:created>
  <dcterms:modified xsi:type="dcterms:W3CDTF">2024-09-06T00:41:49Z</dcterms:modified>
</cp:coreProperties>
</file>