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464FD6-617C-4E92-8303-F204E3CEA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BBBD4-AA0F-41F5-8EC4-E13F11776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6CF39E-C300-42A3-86D2-BF582BF8A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274D81-C85D-4F07-AFA0-F5CF8C2CDD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7B97AF-814E-4A67-A031-8332818795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952EEE-5A5D-4006-BD94-80767A553C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0D6CCF-BFA2-47CF-A796-DE6619CDE7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FEC88-D9BA-4869-BD67-7541E7366D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556BBA-1026-456A-970B-126CF1F606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4DA704-9DC7-4EE3-9752-ADEF2E308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EF60AF-1A9D-4C03-9609-844EEFDE2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06014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《内分泌核医学》PPT课件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内分泌核医学概述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内分泌核医学的基本原理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内分泌核医学的临床应用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内分泌核医学的未来展望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内分泌核医学的伦理与安全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内分泌核医学概述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内分泌核医学是一门利用放射性核素诊断和治疗内分泌相关疾病的学科。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具有无创、无痛、无辐射等优势，能够准确检测和定位病变，为临床提供重要参考依据。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内分泌核医学的应用领域</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甲状腺疾病：如甲状腺功能亢进、甲状腺癌等。</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肾上腺疾病：如嗜铬细胞瘤、皮质醇增多症等。</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性腺疾病：如性早熟、性腺功能减退等。</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其他内分泌相关疾病：如糖尿病、肥胖症等。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初步应用阶段</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20世纪中叶，内分泌核医学开始应用于临床，主要用于甲状腺疾病的诊断和治疗。</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成熟发展阶段</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随着医学技术的不断进步，内分泌核医学逐渐发展成熟，应用范围不断扩大，成为现代医学的重要分支。</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早期探索阶段</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20世纪初，人们开始探索利用放射性核素诊断和治疗疾病的方法。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内分泌核医学的发展历程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内分泌核医学的基本原理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926" b="129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332" b="73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放射性核素标记技术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放射性核素标记技术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利用放射性核素标记特定的分子或化合物，以追踪其在生物体内的分布、代谢和排泄过程。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常用的放射性核素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如碘、氟、碳、铊等，用于标记不同的分子或化合物。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标记方法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直接标记和间接标记，根据不同的需求选择合适的方法。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示踪原理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通过追踪放射性核素标记的分子在生物体内的动态变化，反映生物体的生理、病理过程。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显像技术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利用显像仪器获取放射性核素在体内的分布图像，以可视化方式呈现生物体的生理和病理状态。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常用显像仪器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如单光子发射计算机断层显像（SPECT）和正电子发射断层显像（PET）等。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示踪原理与显像技术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定量分析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通过测量放射性核素的量，计算其在体内的含量，以评估生理或病理状态。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功能研究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利用放射性核素研究生物体内特定分子或器官的功能，如受体结合、酶活性等。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定量分析方法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如计数率测量、液体闪烁计数等。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定量分析与功能研究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内分泌核医学的临床应用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甲状腺癌诊断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通过放射性碘扫描和正电子发射断层扫描（PET/CT）等技术，早期发现并诊断甲状腺癌。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甲状腺功能亢进治疗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利用放射性碘治疗，破坏过多的甲状腺组织，减少甲状腺激素的分泌。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甲状腺结节监测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通过核医学检查，定期监测甲状腺结节的生长情况，评估恶性风险。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甲状腺疾病的诊断与治疗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https://d.book118.com/708106014141006023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2024-08-30T18:40:05.493</cp:lastPrinted>
  <dcterms:created xsi:type="dcterms:W3CDTF">2024-08-30T10:40:05Z</dcterms:created>
  <dcterms:modified xsi:type="dcterms:W3CDTF">2024-08-30T10:40:07Z</dcterms:modified>
</cp:coreProperties>
</file>