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3C182-AF29-485E-925C-10C93560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E6FB1-60A2-4610-B33B-31A078E4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D2D8E-9B83-4910-9B4D-F038FE080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CFD64-D0A3-4ECB-8677-30AE18B1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5916E-6DE1-4289-8F66-D4CB4091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C0FFB-D928-485F-8693-F377CAE9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C7C94-BBF0-4557-94DB-E165BF98F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E6EC3-089D-474A-B3F5-BEA7ACCD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375F5-8FCF-489A-9BFE-93121CAC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F5D1F-B17B-443F-8180-4FF50CDD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214AD-B8C4-49DF-A491-853F9B3C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6102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整合供应链管理的最佳实践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整合供应链战略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物流与配送管理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信息技术在供应链管理中的应用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持续改进与绩效评估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供应链管理涉及对商品、信息和资金在供应链中流动的管理，以最大化客户价值并降低总成本。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有效的供应链管理可提高企业竞争力，降低成本，优化资源配置，提高客户满意度。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供应链通常由供应商、制造商、分销商、零售商和客户组成。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包括需求计划、采购、生产、库存管理、物流配送和退货管理等环节。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需求波动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市场需求的不稳定性导致预测和计划难度增加。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新兴技术如人工智能、物联网和区块链等正在改变供应链管理方式。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全球采购和生产使得供应链更加复杂，需要跨文化、跨地域的协作。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政治、经济、自然等外部因素可能对供应链造成中断或延误。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整合供应链战略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战略制定与规划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明确供应链战略目标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根据企业整体战略，制定供应链战略，明确成本、质量、速度和灵活性等方面的目标。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分析供应链现状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评估现有供应链的绩效、能力和风险，识别改进机会和潜在问题。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制定供应链规划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基于目标分析，制定供应链网络设计、库存管理、运输和物流等方面的规划。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评估潜在合作伙伴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分析潜在合作伙伴的能力、绩效、信誉和兼容性，确保选择合适的供应商、制造商、分销商等。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建立合作伙伴关系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与选定的合作伙伴建立长期、稳定的合作关系，明确双方的权利和义务，确保供应链的稳定性。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协同计划、预测与补货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与合作伙伴共同进行需求预测、库存计划和补货，提高供应链的响应速度和准确性。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合作伙伴选择与协同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集中管理供应链资源，包括人力、物力、财力和信息等，实现资源的优化配置和高效利用。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分析供应链流程中的瓶颈和问题，通过改进工艺、提高自动化水平等方式优化流程，提高运作效率。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建立供应链持续改进机制，定期评估供应链绩效，识别改进机会，推动供应链的持续优化和发展。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深入了解市场动态和趋势，包括商品价格波动、供应商竞争状况、技术创新等，为采购策略制定提供依据。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通过对历史数据的分析和市场调研，预测未来一段时间内的采购需求，以便提前进行采购计划和预算。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根据企业战略和业务需求，制定明确的采购目标，如降低成本、优化供应商结构、提高采购效率等。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合同谈判与签订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与选定的供应商进行合同谈判，明确双方的权利和义务、价格、交货期等关键条款，确保采购活动的顺利进行。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收集潜在供应商的相关信息，包括企业规模、产品质量、生产能力、服务水平等，建立供应商信息库。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根据采购需求和供应商信息，制定评估标准和方法，对供应商进行综合评价和排名，筛选出符合要求的优质供应商。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采购流程梳理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对企业现有的采购流程进行全面梳理和分析，找出存在的问题和瓶颈，提出优化建议。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采购系统建设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根据企业实际情况和业务需求，建立高效的采购系统，实现采购流程的自动化和标准化，提高采购效率。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采购团队培训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加强对采购人员的培训和管理，提高其专业素养和综合能力，打造一支高效、专业的采购团队。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https://d.book118.com/708106102045006036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2024-09-15T14:13:32.831</cp:lastPrinted>
  <dcterms:created xsi:type="dcterms:W3CDTF">2024-09-15T06:13:32Z</dcterms:created>
  <dcterms:modified xsi:type="dcterms:W3CDTF">2024-09-15T06:13:35Z</dcterms:modified>
</cp:coreProperties>
</file>