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C2AC6-1931-4F2B-A5BF-84890D98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9626C-BD9B-40C2-B90F-DD4229208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36A46-EB7D-4CB0-97AA-BBE8E116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19A64-1A9B-4CD3-A65A-C6DFDE83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C4951-BDF8-49EA-B7FD-B19468D1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9B4D0-F9F7-4602-8086-0A2FC00A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C6375-D2D7-4F2B-A369-E7F2F4F0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EF31E-0C41-4487-8AEA-F3F5C8A2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61DA7-F70C-4894-A078-E3760DAE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A9CC2-F7FF-4208-B25F-953E16C3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89441-C202-4711-B6D8-FD20D1547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612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广告传媒行业2024年财务管理演示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行业概况与趋势分析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财务管理体系建立与完善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预算编制与执行监控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成本控制与效益提升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资金管理与风险防范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投资决策与收益分析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行业概况与趋势分析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广告传媒行业规模庞大，涉及多个细分领域，如电视广告、网络广告、户外广告等。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广告传媒行业经历了多年的快速发展，随着技术的不断进步和消费者需求的变化，行业也在不断变革。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当前广告传媒行业呈现出多元化、专业化、智能化等特点，同时也面临着市场竞争加剧、成本上升等挑战。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广告传媒行业现状及发展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52" b="154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根据市场研究机构的数据，广告传媒行业市场规模巨大，预计未来几年将继续保持增长态势。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随着数字技术的不断发展和应用，广告传媒行业的市场规模有望进一步扩大，增长速度也将加快。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广告传媒行业竞争激烈，市场参与者众多，包括大型传媒集团、专业广告公司、自媒体等。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在广告传媒行业中，一些大型传媒集团和专业广告公司占据主导地位，拥有较强的品牌影响力和市场份额。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未来广告传媒行业将朝着数字化、智能化、个性化等方向发展，同时跨界融合和创新将成为行业发展的重要趋势。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广告传媒行业面临着市场竞争加剧、技术更新换代、政策法规变化等挑战，但同时也孕育着巨大的发展机遇，如新技术应用带来的创新空间、消费者需求变化带来的市场机会等。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财务管理体系建立与完善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制定和完善各项财务管理制度，包括预算管理、资金管理、成本管理、税务管理等，确保公司财务活动合规、高效。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财务管理制度建立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对财务管理流程进行全面梳理，识别流程中的瓶颈和问题，通过优化流程、提升自动化水平等方式，提高财务管理效率。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财务管理制度及流程梳理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内部控制框架搭建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依据公司战略和业务特点，搭建内部控制框架，明确内部控制目标和原则，确保公司财务稳健运营。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关键控制点识别与强化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识别财务管理中的关键控制点，如资金支付、费用报销、资产管理等，通过加强审批、监督等方式强化控制力度。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内部控制体系搭建与优化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风险防范机制设计与实施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定期对公司财务活动进行风险识别和评估，及时发现潜在风险，为风险防范提供决策支持。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针对识别出的风险点，制定相应的风险防范措施，如建立风险预警机制、完善应急预案等，降低风险发生的可能性和影响程度。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风险防范措施制定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通过不断学习先进的财务管理理念和方法，提升公司财务管理水平，推动公司财务管理向数字化、智能化方向发展。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目标设定与达成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根据公司战略规划和业务发展需求，设定合理的财务管理目标，并制定相应的实施计划和措施，确保目标顺利达成。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财务管理水平提升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持续改进方向和目标设定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预算编制与执行监控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广告传媒行业常用的预算编制方法包括增量预算、零基预算、弹性预算等。这些方法各有特点，适用于不同的情况和需求。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预算编制通常包括目标设定、预算编制、预算审批和预算下达等步骤。在广告传媒行业中，预算编制流程需要与公司的业务特点和市场变化相适应。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预算编制方法和流程介绍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广告传媒行业在预算执行监控中，需要关注收入、成本、利润等关键绩效指标。这些指标可以帮助公司及时了解经营情况，发现潜在问题。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除了财务指标外，还需要关注业务指标，如广告投放量、曝光量、点击率等。这些指标可以反映公司的市场表现和竞争力。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在预算执行过程中，需要关注各种风险指标，如市场风险、信用风险、操作风险等。这些指标可以帮助公司及时识别和应对潜在风险。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风险指标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在预算执行过程中，可能会遇到市场变化、政策调整等不可预见的情况，需要对预算进行调整。广告传媒行业可以采取滚动预算、弹性预算等策略来应对这些变化。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预算调整审批流程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预算调整需要经过严格的审批流程，以确保调整的合理性和有效性。通常包括申请、审批、执行和监控等步骤。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预算调整策略及审批流程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https://d.book118.com/708106123126006026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2024-09-04T08:18:35.264</cp:lastPrinted>
  <dcterms:created xsi:type="dcterms:W3CDTF">2024-09-04T00:18:35Z</dcterms:created>
  <dcterms:modified xsi:type="dcterms:W3CDTF">2024-09-04T00:18:37Z</dcterms:modified>
</cp:coreProperties>
</file>