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DABBE6-41A3-4AEF-B8F6-B2B6B5363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6DCBC9-4CC5-41BE-985F-A384081ACC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4CA52-5AE2-46F9-9EB1-EA6F81062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A63DB6-B61E-4DA1-AFAF-2B8FFCA9C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BD0DFCF-0C62-4BC1-A11A-C3433A2FAD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2EB808-B2F2-492F-83E3-ED256D210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9B44739-4116-41C3-B2EE-B568ABCC5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CDC26BF-DAED-44AA-8813-9D6630E0EC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7951F0-58C4-4C62-BB06-1052B6CB20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016C4C-8A78-4D73-9530-9DAA8C650A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EA93F4-BAD0-44C3-8964-8A080EA7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10712700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新生儿口腔护理图解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新生儿口腔护理的基本步骤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新生儿口腔护理的常见问题及解答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新生儿口腔护理的相关知识拓展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新生儿口腔护理的重要性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511" r="2851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557" r="2955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新生儿出生后，家长应定期使用柔软的纱布或棉球轻轻擦拭宝宝的牙龈和舌头表面，以去除食物残渣和细菌。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定期清洁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从小培养宝宝的口腔卫生习惯，有助于提高宝宝的口腔健康意识，预防口腔疾病。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养成习惯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保持口腔卫生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575" b="257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新生儿免疫力较低，家长在护理过程中应保持手部清洁，避免将细菌带入宝宝的口腔。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密切关注宝宝口腔黏膜的颜色、质地和温度，如发现异常应及时就医。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预防口腔感染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注意卫生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家长可以轻轻按摩宝宝的牙龈，有助于刺激乳牙的发育。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按摩牙龈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保证宝宝摄取足够的钙、磷等矿物质，有助于牙齿的正常生长。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营养补充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促进牙齿生长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新生儿口腔护理的基本步骤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273" r="12273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选择柔软、无刺激的婴儿口腔清洁器，确保清洁器头部的弯曲度适中，易于清洁宝宝口腔。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婴儿口腔清洁器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准备适宜温度的温水，避免过热或过冷，以免刺激宝宝口腔。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温水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用于擦拭宝宝口角溢出的水分或食物残渣。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纸巾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在开始护理前，家长需确保双手清洁，使用洗手液彻底洗净双手。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洗手液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准备护理用品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将宝宝放置在舒适的位置，可以是妈妈的怀抱或婴儿床上。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轻轻调整宝宝的头部和颈部，使宝宝的头略微后仰，以便更好地清洁口腔内部。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1266" b="3126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7848" b="7848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确保宝宝的保暖，避免在护理过程中受凉。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0" b="7900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调整宝宝姿势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注意不要过度伸入清洁器，以免刺激宝宝的咽喉部。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在擦拭过程中，观察宝宝是否有不适反应，如有异常应立即停止。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22521" b="2252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9575" r="9575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828" r="9828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使用温水湿润口腔清洁器头部，然后将其轻轻伸入宝宝口腔中，轻轻擦拭宝宝的舌头、牙龈和口腔黏膜。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清洁宝宝口腔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90" r="325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3463" r="3346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检查宝宝口腔状况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如果发现异常情况，如口腔溃疡、鹅口疮等，应及时就医寻求专业医生的建议和治疗。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在清洁完成后，检查宝宝的口腔状况，观察是否有残留的食物残渣或舌苔过厚的情况。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新生儿口腔护理的注意事项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https://d.book118.com/708107127007006037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2024-09-16T16:53:32.700</cp:lastPrinted>
  <dcterms:created xsi:type="dcterms:W3CDTF">2024-09-16T08:53:32Z</dcterms:created>
  <dcterms:modified xsi:type="dcterms:W3CDTF">2024-09-16T08:53:34Z</dcterms:modified>
</cp:coreProperties>
</file>