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98408-A162-46C1-9F35-69900EB7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92C8F-03C4-44DD-A505-5CC3127F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2EB95-F893-49C0-9A81-C59380035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FADC3-C153-42DB-AB98-06CA688FE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12949-0BF8-45DF-840D-1189002B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3FCEB-A963-4A5A-853E-6E2677A02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0F050-6828-47AD-BBE4-20D57D4FD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5D2E5-B2FB-40BA-A4E4-3513270C4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DE446-6759-4D28-9795-B5F755F9C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37552-E520-4ACE-87F0-4C3FFA3F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D95DE-5973-4163-83C8-9DB37280E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0066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新保安员岗前培训计划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84" r="322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57" r="31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通过分析真实的安全事故案例，让新保安员认识到安全工作的重要性，提高安全意识。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了解安全事故案例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确保新保安员了解并遵守相关的安全法规和规章制度，增强法律意识。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掌握安全法规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详细介绍保安员的岗位职责和工作内容，使新保安员明确自己的职责范围和工作要求。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让新保安员了解日常巡逻、门禁管理、监控操作等工作的流程和规范，提高工作效率。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熟悉岗位职责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了解工作流程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学习防卫技能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教授新保安员基本的防卫技能，如擒拿、格斗等，提高其应对突发事件的处置能力。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学习消防知识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培训新保安员掌握消防器材的使用方法和火灾应急处理流程，提高其应对火灾等紧急情况的能力。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掌握基本技能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81" r="25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掌握基本安全防范措施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介绍安全防范的重要性，讲解常见安全风险和隐患，传授应对方法，如防盗窃、防抢劫、防诈骗等。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熟悉消防设施和应急疏散流程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介绍各类消防设施的使用方法和注意事项，教授灭火器的使用技巧，组织模拟火灾疏散演练，提高新保安员应对火灾的能力。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具备应对突发事件的能力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讲解各类紧急事件的应对措施，如遇到可疑人物、群体性事件、交通事故等，教授新保安员如何及时报告并采取初步应对措施。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掌握常用保安器材的使用方法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介绍常用保安器材如对讲机、监控设备、警用器材等的使用方法和注意事项，确保新保安员能够正确、熟练地操作相关设备。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保安器材使用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https://d.book118.com/708110066054006023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2024-08-29T22:56:07.032</cp:lastPrinted>
  <dcterms:created xsi:type="dcterms:W3CDTF">2024-08-29T14:56:07Z</dcterms:created>
  <dcterms:modified xsi:type="dcterms:W3CDTF">2024-08-29T14:56:08Z</dcterms:modified>
</cp:coreProperties>
</file>