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A2852-7EA7-410B-A3AA-787D8927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0FE68-B563-47CD-9C82-595D8CB2D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D6913-C3F4-42EC-AFDF-04BEC2CD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5E02E-C769-4623-9FD7-42D26B18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5A9BA-DF3C-4CD1-BF46-9E06DB64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AB587-CDF9-402B-8EFE-E7D58B47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5DC35D-CB56-4D77-B694-BC8BF185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08264-2D13-4219-B55F-41CA56C75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93EC6-949A-4A8D-92FA-8B6F1A9F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C4B6-2C80-42E2-9EB1-6AAFF9024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F47C1-C489-4D0F-9106-791C61A1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1005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街道安全生产排查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安全生产排查内容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安全生产隐患识别与整改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安全生产培训与宣传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安全生产责任落实与考核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确保居民生命财产安全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通过排查，及时发现和消除街道上的安全隐患，保障居民的生命财产安全。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安全生产是社会稳定的重要基石，通过排查可以降低安全事故的发生率，维护社会稳定。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提高居民安全意识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通过排查活动，向居民宣传安全生产知识，提高居民的安全意识。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3" r="2807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保障居民生活质量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安全生产是居民生活的重要组成部分，直接关系到居民的生活质量。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安全生产是经济发展的前提，只有保障生产安全，才能促进经济的持续发展。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维护社会和谐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安全生产有助于减少社会矛盾，维护社会和谐。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安全生产排查内容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检查工厂企业的安全生产管理、设备设施、作业环境等方面是否存在隐患。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检查建筑施工现场的安全管理、防护措施、作业人员安全培训等方面是否符合要求。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人员密集场所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检查商场、车站、学校、医院等人员密集场所的消防设施、疏散通道、安全出口等方面是否符合标准。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检查危险化学品生产、储存、运输等环节的安全管理、设备设施等方面是否存在隐患。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对相关单位进行实地检查，查看现场情况，了解安全管理情况。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查阅相关单位的安全管理资料，了解安全管理制度、培训记录、应急预案等方面的情况。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资料审查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与相关人员进行交流，了解他们对安全生产的认识和掌握情况。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对某些设备设施进行专业检测，了解其安全性能和运行状况。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专业检测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针对某一特定领域或某一特定问题进行安全生产排查，如对某一地区的建筑施工进行专项排查。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按照规定的时间间隔进行安全生产排查，如每周、每月或每季度进行一次排查。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根据实际情况和需要进行安全生产排查，如接到举报或发现安全隐患时立即进行排查。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排查周期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安全生产隐患识别与整改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对街道范围内的生产经营单位进行定期的安全生产检查，确保及时发现隐患。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举报奖励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重点关注危险化学品、建筑施工、消防安全等高危领域，加大排查力度。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鼓励社会公众积极参与隐患举报，提供有效线索者可获得奖励。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针对识别的隐患，制定科学合理的整改方案，明确责任人和整改期限。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整改方案制定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按照整改方案，逐项落实整改措施，确保隐患得到有效治理。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对整改后的生产经营单位进行复查，评估整改效果，确保隐患消除。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隐患整改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跟踪督办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对未完成整改的隐患进行跟踪督办，确保按期完成整改任务。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及时向社会公众反馈隐患排查和整改情况，提高透明度。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对排查和整改工作进行总结分析，总结经验教训，为今后的工作提供参考。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整改跟踪与反馈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https://d.book118.com/708111005044006032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2024-09-09T17:36:22.630</cp:lastPrinted>
  <dcterms:created xsi:type="dcterms:W3CDTF">2024-09-09T09:36:22Z</dcterms:created>
  <dcterms:modified xsi:type="dcterms:W3CDTF">2024-09-09T09:36:24Z</dcterms:modified>
</cp:coreProperties>
</file>