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8F30F-27D0-4256-8B88-C822480DE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8FB9C-0629-45C5-A02E-E0D374B4F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32B80-50E6-43D1-BD3B-B72D270F1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CC731-9034-4F0C-8023-A946BCF35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F4E7C-F9EC-4C40-B0C1-3127AE515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8DF2C-9814-4332-B7DC-73B55E4D3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8EA91-C154-4C82-9154-249F3325E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E7D31-91E6-4421-BDA0-C3C989037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E84DB-D4A4-4EBD-BB2D-1FCFC2977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D14BA-1F27-40E5-87BA-B228C0CBD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E2698-8682-409C-BE64-4C88AB04B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54" r:id="rId2"/>
    <p:sldLayoutId id="2147485355" r:id="rId3"/>
    <p:sldLayoutId id="2147485356" r:id="rId4"/>
    <p:sldLayoutId id="2147485357" r:id="rId5"/>
    <p:sldLayoutId id="2147485358" r:id="rId6"/>
    <p:sldLayoutId id="2147485359" r:id="rId7"/>
    <p:sldLayoutId id="2147485360" r:id="rId8"/>
    <p:sldLayoutId id="2147485361" r:id="rId9"/>
    <p:sldLayoutId id="2147485362" r:id="rId10"/>
    <p:sldLayoutId id="21474853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18" Type="http://schemas.openxmlformats.org/officeDocument/2006/relationships/tags" Target="../tags/tag433.xml" /><Relationship Id="rId19" Type="http://schemas.openxmlformats.org/officeDocument/2006/relationships/tags" Target="../tags/tag434.xml" /><Relationship Id="rId2" Type="http://schemas.openxmlformats.org/officeDocument/2006/relationships/tags" Target="../tags/tag417.xml" /><Relationship Id="rId20" Type="http://schemas.openxmlformats.org/officeDocument/2006/relationships/tags" Target="../tags/tag435.xml" /><Relationship Id="rId21" Type="http://schemas.openxmlformats.org/officeDocument/2006/relationships/tags" Target="../tags/tag436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14" Type="http://schemas.openxmlformats.org/officeDocument/2006/relationships/tags" Target="../tags/tag449.xml" /><Relationship Id="rId15" Type="http://schemas.openxmlformats.org/officeDocument/2006/relationships/tags" Target="../tags/tag450.xml" /><Relationship Id="rId16" Type="http://schemas.openxmlformats.org/officeDocument/2006/relationships/tags" Target="../tags/tag451.xml" /><Relationship Id="rId17" Type="http://schemas.openxmlformats.org/officeDocument/2006/relationships/tags" Target="../tags/tag452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1.xml" /><Relationship Id="rId11" Type="http://schemas.openxmlformats.org/officeDocument/2006/relationships/tags" Target="../tags/tag462.xml" /><Relationship Id="rId12" Type="http://schemas.openxmlformats.org/officeDocument/2006/relationships/tags" Target="../tags/tag463.xml" /><Relationship Id="rId13" Type="http://schemas.openxmlformats.org/officeDocument/2006/relationships/tags" Target="../tags/tag464.xml" /><Relationship Id="rId2" Type="http://schemas.openxmlformats.org/officeDocument/2006/relationships/tags" Target="../tags/tag453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tags" Target="../tags/tag457.xml" /><Relationship Id="rId7" Type="http://schemas.openxmlformats.org/officeDocument/2006/relationships/tags" Target="../tags/tag458.xml" /><Relationship Id="rId8" Type="http://schemas.openxmlformats.org/officeDocument/2006/relationships/tags" Target="../tags/tag459.xml" /><Relationship Id="rId9" Type="http://schemas.openxmlformats.org/officeDocument/2006/relationships/tags" Target="../tags/tag4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6.xml" /><Relationship Id="rId11" Type="http://schemas.openxmlformats.org/officeDocument/2006/relationships/tags" Target="../tags/tag477.xml" /><Relationship Id="rId12" Type="http://schemas.openxmlformats.org/officeDocument/2006/relationships/tags" Target="../tags/tag478.xml" /><Relationship Id="rId13" Type="http://schemas.openxmlformats.org/officeDocument/2006/relationships/tags" Target="../tags/tag479.xml" /><Relationship Id="rId14" Type="http://schemas.openxmlformats.org/officeDocument/2006/relationships/tags" Target="../tags/tag480.xml" /><Relationship Id="rId15" Type="http://schemas.openxmlformats.org/officeDocument/2006/relationships/tags" Target="../tags/tag481.xml" /><Relationship Id="rId16" Type="http://schemas.openxmlformats.org/officeDocument/2006/relationships/tags" Target="../tags/tag482.xml" /><Relationship Id="rId17" Type="http://schemas.openxmlformats.org/officeDocument/2006/relationships/tags" Target="../tags/tag483.xml" /><Relationship Id="rId18" Type="http://schemas.openxmlformats.org/officeDocument/2006/relationships/tags" Target="../tags/tag484.xml" /><Relationship Id="rId19" Type="http://schemas.openxmlformats.org/officeDocument/2006/relationships/tags" Target="../tags/tag485.xml" /><Relationship Id="rId2" Type="http://schemas.openxmlformats.org/officeDocument/2006/relationships/tags" Target="../tags/tag468.xml" /><Relationship Id="rId20" Type="http://schemas.openxmlformats.org/officeDocument/2006/relationships/tags" Target="../tags/tag486.xml" /><Relationship Id="rId21" Type="http://schemas.openxmlformats.org/officeDocument/2006/relationships/tags" Target="../tags/tag487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Relationship Id="rId7" Type="http://schemas.openxmlformats.org/officeDocument/2006/relationships/tags" Target="../tags/tag473.xml" /><Relationship Id="rId8" Type="http://schemas.openxmlformats.org/officeDocument/2006/relationships/tags" Target="../tags/tag474.xml" /><Relationship Id="rId9" Type="http://schemas.openxmlformats.org/officeDocument/2006/relationships/tags" Target="../tags/tag4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6.xml" /><Relationship Id="rId11" Type="http://schemas.openxmlformats.org/officeDocument/2006/relationships/tags" Target="../tags/tag497.xml" /><Relationship Id="rId12" Type="http://schemas.openxmlformats.org/officeDocument/2006/relationships/tags" Target="../tags/tag498.xml" /><Relationship Id="rId13" Type="http://schemas.openxmlformats.org/officeDocument/2006/relationships/tags" Target="../tags/tag499.xml" /><Relationship Id="rId2" Type="http://schemas.openxmlformats.org/officeDocument/2006/relationships/tags" Target="../tags/tag488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Relationship Id="rId8" Type="http://schemas.openxmlformats.org/officeDocument/2006/relationships/tags" Target="../tags/tag494.xml" /><Relationship Id="rId9" Type="http://schemas.openxmlformats.org/officeDocument/2006/relationships/tags" Target="../tags/tag4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8.xml" /><Relationship Id="rId11" Type="http://schemas.openxmlformats.org/officeDocument/2006/relationships/tags" Target="../tags/tag509.xml" /><Relationship Id="rId12" Type="http://schemas.openxmlformats.org/officeDocument/2006/relationships/tags" Target="../tags/tag510.xml" /><Relationship Id="rId13" Type="http://schemas.openxmlformats.org/officeDocument/2006/relationships/tags" Target="../tags/tag511.xml" /><Relationship Id="rId14" Type="http://schemas.openxmlformats.org/officeDocument/2006/relationships/tags" Target="../tags/tag512.xml" /><Relationship Id="rId15" Type="http://schemas.openxmlformats.org/officeDocument/2006/relationships/tags" Target="../tags/tag513.xml" /><Relationship Id="rId16" Type="http://schemas.openxmlformats.org/officeDocument/2006/relationships/tags" Target="../tags/tag514.xml" /><Relationship Id="rId17" Type="http://schemas.openxmlformats.org/officeDocument/2006/relationships/tags" Target="../tags/tag515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Relationship Id="rId6" Type="http://schemas.openxmlformats.org/officeDocument/2006/relationships/tags" Target="../tags/tag504.xml" /><Relationship Id="rId7" Type="http://schemas.openxmlformats.org/officeDocument/2006/relationships/tags" Target="../tags/tag505.xml" /><Relationship Id="rId8" Type="http://schemas.openxmlformats.org/officeDocument/2006/relationships/tags" Target="../tags/tag506.xml" /><Relationship Id="rId9" Type="http://schemas.openxmlformats.org/officeDocument/2006/relationships/tags" Target="../tags/tag5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7.xml" /><Relationship Id="rId11" Type="http://schemas.openxmlformats.org/officeDocument/2006/relationships/tags" Target="../tags/tag528.xml" /><Relationship Id="rId12" Type="http://schemas.openxmlformats.org/officeDocument/2006/relationships/tags" Target="../tags/tag529.xml" /><Relationship Id="rId13" Type="http://schemas.openxmlformats.org/officeDocument/2006/relationships/tags" Target="../tags/tag530.xml" /><Relationship Id="rId14" Type="http://schemas.openxmlformats.org/officeDocument/2006/relationships/tags" Target="../tags/tag531.xml" /><Relationship Id="rId15" Type="http://schemas.openxmlformats.org/officeDocument/2006/relationships/tags" Target="../tags/tag532.xml" /><Relationship Id="rId2" Type="http://schemas.openxmlformats.org/officeDocument/2006/relationships/tags" Target="../tags/tag519.xml" /><Relationship Id="rId3" Type="http://schemas.openxmlformats.org/officeDocument/2006/relationships/tags" Target="../tags/tag520.xml" /><Relationship Id="rId4" Type="http://schemas.openxmlformats.org/officeDocument/2006/relationships/tags" Target="../tags/tag521.xml" /><Relationship Id="rId5" Type="http://schemas.openxmlformats.org/officeDocument/2006/relationships/tags" Target="../tags/tag522.xml" /><Relationship Id="rId6" Type="http://schemas.openxmlformats.org/officeDocument/2006/relationships/tags" Target="../tags/tag523.xml" /><Relationship Id="rId7" Type="http://schemas.openxmlformats.org/officeDocument/2006/relationships/tags" Target="../tags/tag524.xml" /><Relationship Id="rId8" Type="http://schemas.openxmlformats.org/officeDocument/2006/relationships/tags" Target="../tags/tag525.xml" /><Relationship Id="rId9" Type="http://schemas.openxmlformats.org/officeDocument/2006/relationships/tags" Target="../tags/tag5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10710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公务员考试面试中的组织与协调能力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组织协调能力的重要性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组织协调能力在面试中的体现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提升组织协调能力的途径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面试中组织协调能力的常见问题及应对策略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面试中组织协调能力的实战演练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组织协调能力的重要性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公务员工作的特点</a:t>
            </a:r>
            <a:endParaRPr lang="zh-CN" altLang="en-US"/>
          </a:p>
        </p:txBody>
      </p:sp>
      <p:sp>
        <p:nvSpPr>
          <p:cNvPr id="10507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组织协调能力是公务员的基本素质之一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组织协调能力能够帮助公务员更好地与同事、领导和群众沟通交流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5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5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6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6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优秀的组织协调能力有助于提高公务员的工作效率和质量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公务员需要具备高效的组织协调能力，以确保工作的顺利开展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8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组织协调能力在公务员工作中的地位</a:t>
            </a:r>
            <a:endParaRPr lang="zh-CN" altLang="en-US"/>
          </a:p>
        </p:txBody>
      </p:sp>
      <p:sp>
        <p:nvSpPr>
          <p:cNvPr id="105081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1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1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1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应对突发事件：在面对突发事件时，组织协调能力能够帮助公务员迅速作出反应，有效解决问题。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2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2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2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2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高效完成工作任务：组织协调能力有助于合理分配资源，协调各方面力量，确保工作的高效完成。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2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3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3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3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增强团队协作：具备组织协调能力，能够更好地协调团队成员，增强团队协作，提高整体工作效率。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3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3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4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4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提升个人职业发展：拥有良好的组织协调能力，有助于公务员在工作中脱颖而出，为个人职业发展奠定坚实基础。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组织协调能力的考核标准</a:t>
            </a:r>
            <a:endParaRPr lang="zh-CN" altLang="en-US"/>
          </a:p>
        </p:txBody>
      </p:sp>
      <p:sp>
        <p:nvSpPr>
          <p:cNvPr id="1050888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0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2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任务分配：能否合理有效地分配任务，充分利用资源。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894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6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8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沟通协调：能否及时有效地沟通协调，解决冲突和问题。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900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2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4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计划执行：能否制定科学合理的计划，并有效执行。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906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8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0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应对突发事件：能否快速应对和妥善处理突发事件。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组织协调能力在面试中的体现</a:t>
            </a:r>
            <a:endParaRPr lang="zh-CN" altLang="en-US"/>
          </a:p>
        </p:txBody>
      </p:sp>
      <p:sp>
        <p:nvSpPr>
          <p:cNvPr id="105095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面试中如何展现组织协调能力</a:t>
            </a:r>
            <a:endParaRPr lang="zh-CN" altLang="en-US"/>
          </a:p>
        </p:txBody>
      </p:sp>
      <p:sp>
        <p:nvSpPr>
          <p:cNvPr id="10512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8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9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合理规划时间：在面试中，要展现出自己能够合理规划时间的能力，确保活动或项目的顺利进行。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团队合作：在面试中，要表现出良好的团队合作能力，能够与团队成员有效协作，共同完成任务。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2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0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1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应对突发情况：在面试中，要表现出自己能够冷静应对突发情况的能力，采取适当的措施解决问题。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有效沟通：通过有效的沟通，协调各方面的资源，解决可能出现的问题，保证工作的顺利进行。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面试中常见的组织协调类问题</a:t>
            </a:r>
            <a:endParaRPr lang="zh-CN" altLang="en-US"/>
          </a:p>
        </p:txBody>
      </p:sp>
      <p:sp>
        <p:nvSpPr>
          <p:cNvPr id="1051362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4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6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你如何处理与领导意见不合的情况？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8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0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2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你如何协调团队成员之间的矛盾？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4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6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8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你如何组织一个大型活动或会议？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0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2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4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你如何处理突发事件或紧急情况？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面试中如何应对组织协调类问题</a:t>
            </a:r>
            <a:endParaRPr lang="zh-CN" altLang="en-US"/>
          </a:p>
        </p:txBody>
      </p:sp>
      <p:sp>
        <p:nvSpPr>
          <p:cNvPr id="1051430" name="圆角矩形 5"/>
          <p:cNvSpPr/>
          <p:nvPr>
            <p:custDataLst>
              <p:tags r:id="rId2"/>
            </p:custDataLst>
          </p:nvPr>
        </p:nvSpPr>
        <p:spPr>
          <a:xfrm>
            <a:off x="8607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2" name="圆角矩形 3"/>
          <p:cNvSpPr/>
          <p:nvPr>
            <p:custDataLst>
              <p:tags r:id="rId3"/>
            </p:custDataLst>
          </p:nvPr>
        </p:nvSpPr>
        <p:spPr>
          <a:xfrm>
            <a:off x="838200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4" name="文本框 5"/>
          <p:cNvSpPr txBox="1"/>
          <p:nvPr>
            <p:custDataLst>
              <p:tags r:id="rId4"/>
            </p:custDataLst>
          </p:nvPr>
        </p:nvSpPr>
        <p:spPr>
          <a:xfrm>
            <a:off x="1007404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理解问题：认真听取面试官的问题，并理解其要求和期望。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6" name="圆角矩形 16"/>
          <p:cNvSpPr/>
          <p:nvPr>
            <p:custDataLst>
              <p:tags r:id="rId5"/>
            </p:custDataLst>
          </p:nvPr>
        </p:nvSpPr>
        <p:spPr>
          <a:xfrm>
            <a:off x="1013490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51438" name="圆角矩形 12"/>
          <p:cNvSpPr/>
          <p:nvPr>
            <p:custDataLst>
              <p:tags r:id="rId6"/>
            </p:custDataLst>
          </p:nvPr>
        </p:nvSpPr>
        <p:spPr>
          <a:xfrm>
            <a:off x="3544246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0" name="圆角矩形 13"/>
          <p:cNvSpPr/>
          <p:nvPr>
            <p:custDataLst>
              <p:tags r:id="rId7"/>
            </p:custDataLst>
          </p:nvPr>
        </p:nvSpPr>
        <p:spPr>
          <a:xfrm>
            <a:off x="3516248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2" name="圆角矩形 15"/>
          <p:cNvSpPr/>
          <p:nvPr>
            <p:custDataLst>
              <p:tags r:id="rId8"/>
            </p:custDataLst>
          </p:nvPr>
        </p:nvSpPr>
        <p:spPr>
          <a:xfrm>
            <a:off x="3739622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51444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分析问题：对问题进行分析，找出关键点，明确目标。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6" name="圆角矩形 5"/>
          <p:cNvSpPr/>
          <p:nvPr>
            <p:custDataLst>
              <p:tags r:id="rId10"/>
            </p:custDataLst>
          </p:nvPr>
        </p:nvSpPr>
        <p:spPr>
          <a:xfrm>
            <a:off x="6222294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8" name="圆角矩形 3"/>
          <p:cNvSpPr/>
          <p:nvPr>
            <p:custDataLst>
              <p:tags r:id="rId11"/>
            </p:custDataLst>
          </p:nvPr>
        </p:nvSpPr>
        <p:spPr>
          <a:xfrm>
            <a:off x="6199774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0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制定计划：根据问题的要求和实际情况，制定合理的计划和步骤。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2" name="圆角矩形 16"/>
          <p:cNvSpPr/>
          <p:nvPr>
            <p:custDataLst>
              <p:tags r:id="rId13"/>
            </p:custDataLst>
          </p:nvPr>
        </p:nvSpPr>
        <p:spPr>
          <a:xfrm>
            <a:off x="6375065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51454" name="圆角矩形 12"/>
          <p:cNvSpPr/>
          <p:nvPr>
            <p:custDataLst>
              <p:tags r:id="rId14"/>
            </p:custDataLst>
          </p:nvPr>
        </p:nvSpPr>
        <p:spPr>
          <a:xfrm>
            <a:off x="89058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6" name="圆角矩形 13"/>
          <p:cNvSpPr/>
          <p:nvPr>
            <p:custDataLst>
              <p:tags r:id="rId15"/>
            </p:custDataLst>
          </p:nvPr>
        </p:nvSpPr>
        <p:spPr>
          <a:xfrm>
            <a:off x="8877823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8" name="圆角矩形 15"/>
          <p:cNvSpPr/>
          <p:nvPr>
            <p:custDataLst>
              <p:tags r:id="rId16"/>
            </p:custDataLst>
          </p:nvPr>
        </p:nvSpPr>
        <p:spPr>
          <a:xfrm>
            <a:off x="9101196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51460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协调资源：合理分配时间和资源，确保计划的顺利实施。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5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提升组织协调能力的途径</a:t>
            </a:r>
            <a:endParaRPr lang="zh-CN" altLang="en-US"/>
          </a:p>
        </p:txBody>
      </p:sp>
      <p:sp>
        <p:nvSpPr>
          <p:cNvPr id="10515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8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提升沟通协调能力</a:t>
            </a:r>
            <a:endParaRPr lang="zh-CN" altLang="en-US"/>
          </a:p>
        </p:txBody>
      </p:sp>
      <p:sp>
        <p:nvSpPr>
          <p:cNvPr id="1051828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30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32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34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36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反馈机制：建立有效的反馈机制，及时反馈工作进展和问题，促进沟通协调。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838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40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42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表达清晰：用简洁明了的语言表达观点，避免模糊和歧义，提高沟通效率。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44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46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48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倾听技巧：认真倾听对方意见，理解其需求和关切，增强沟通效果。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850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52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54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主动沟通：及时、准确、完整地传递信息，建立良好的沟通基础。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https://d.book118.com/708111071041006041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67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1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公务员考试面试中的组织与协调能力</vt:lpstr>
      <vt:lpstr>目录</vt:lpstr>
      <vt:lpstr>单击编辑章节标题</vt:lpstr>
      <vt:lpstr>组织协调能力的重要性</vt:lpstr>
      <vt:lpstr>公务员工作的特点</vt:lpstr>
      <vt:lpstr>组织协调能力在公务员工作中的地位</vt:lpstr>
      <vt:lpstr>组织协调能力的考核标准</vt:lpstr>
      <vt:lpstr>组织协调能力在面试中的体现</vt:lpstr>
      <vt:lpstr>面试中如何展现组织协调能力</vt:lpstr>
      <vt:lpstr>面试中常见的组织协调类问题</vt:lpstr>
      <vt:lpstr>面试中如何应对组织协调类问题</vt:lpstr>
      <vt:lpstr>提升组织协调能力的途径</vt:lpstr>
      <vt:lpstr>提升沟通协调能力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2024-09-20T00:23:22.265</cp:lastPrinted>
  <dcterms:created xsi:type="dcterms:W3CDTF">2024-09-19T16:23:22Z</dcterms:created>
  <dcterms:modified xsi:type="dcterms:W3CDTF">2024-09-19T16:23:25Z</dcterms:modified>
</cp:coreProperties>
</file>