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62B06-44E3-41B9-B740-F347C71BD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1F21C-1950-4284-B2AC-DD7EC14F1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A5F2B-FCD7-409D-84C8-BF9B84A79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6C6CB-ADBA-4CC0-8A04-2DCF7634E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C8323E-6F1B-42C9-A7DC-F0FB5C14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8122E-2EE5-4058-9CF0-686AB940F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F17021-6431-4E45-906C-DDF44609D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18359-09C6-47C6-9D23-365C689D1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59323-60E4-49D1-BE75-BB4C61B9B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117DF-8BD1-4255-9562-6A98B3821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89621-E6E2-415D-9A83-4B8019BB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1072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硒蛋白护理方法教程\n## 1.硒蛋白的基本知识与作用\n### 1.1硒蛋白的定义与来源\n### 1.2硒蛋白的主要功能\n### 1.3硒蛋白在人体健康中的重要性\n## 2.硒蛋白缺乏的症状与影响\n### 2.1硒蛋白缺乏的常见症状\n### 2.2硒蛋白缺乏对人体健康的影响\n### 2.3硒蛋白缺乏的诊断方法\n## 3.硒蛋白的护理方法与应用\n### 3.1饮食中补充硒蛋白的方法\n### 3.2硒蛋白补充剂的选择与使用\n### 3.3硒蛋白在特定人群中的应用\n## 4.硒蛋白护理的注意事项与禁忌\n### 4.1硒蛋白摄入过量的危害\n### 4.2硒蛋白与其他药物的相互作用\n### 4.3特定疾病的患者在补充硒蛋白时的注意事项\n## 5.硒蛋白护理的案例分析\n### 5.1硒蛋白护理成功案例分享\n### 5.2硒蛋白护理失败案例分析\n### 5.3如何避免硒蛋白护理过程中的问题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硒蛋白护理方法教程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硒蛋白的基本知识与作用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硒蛋白是一种含有硒元素的蛋白质</a:t>
                </a:r>
                <a:endParaRPr/>
              </a:p>
            </p:txBody>
          </p:sp>
          <p:sp>
            <p:nvSpPr>
              <p:cNvPr id="1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硒元素是维持人体健康的重要微量元素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硒蛋白在人体内起到多种生理作用</a:t>
                </a:r>
                <a:endParaRPr/>
              </a:p>
            </p:txBody>
          </p:sp>
          <p:sp>
            <p:nvSpPr>
              <p:cNvPr id="1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硒蛋白的来源主要有两种</a:t>
                </a:r>
                <a:endParaRPr/>
              </a:p>
            </p:txBody>
          </p:sp>
          <p:sp>
            <p:nvSpPr>
              <p:cNvPr id="1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一种是通过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饮食摄入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，如谷物、肉类、海鲜等食物中含有硒蛋白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另一种是通过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，如硒酵母、硒酸钠等补充剂中含有硒蛋白</a:t>
                </a:r>
                <a:endParaRPr/>
              </a:p>
            </p:txBody>
          </p:sp>
          <p:sp>
            <p:nvSpPr>
              <p:cNvPr id="1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硒蛋白的定义与来源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5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5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减少自由基的产生，降低细胞损伤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增强免疫系统的功能，提高抵抗力</a:t>
                </a:r>
                <a:endParaRPr/>
              </a:p>
            </p:txBody>
          </p:sp>
          <p:sp>
            <p:nvSpPr>
              <p:cNvPr id="1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硒蛋白具有抗氧化作用</a:t>
                </a:r>
                <a:endParaRPr/>
              </a:p>
            </p:txBody>
          </p:sp>
        </p:grpSp>
        <p:grpSp>
          <p:nvGrpSpPr>
            <p:cNvPr id="16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6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提高免疫细胞的活性，增强免疫力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调节内分泌系统，维持生理平衡</a:t>
                </a:r>
                <a:endParaRPr/>
              </a:p>
            </p:txBody>
          </p:sp>
          <p:sp>
            <p:nvSpPr>
              <p:cNvPr id="16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硒蛋白具有调节免疫功能作用</a:t>
                </a:r>
                <a:endParaRPr/>
              </a:p>
            </p:txBody>
          </p:sp>
          <p:sp>
            <p:nvSpPr>
              <p:cNvPr id="16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6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抑制肿瘤细胞的生长，降低癌症风险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增强肿瘤细胞的凋亡，减缓肿瘤进展</a:t>
                </a:r>
                <a:endParaRPr/>
              </a:p>
            </p:txBody>
          </p:sp>
          <p:sp>
            <p:nvSpPr>
              <p:cNvPr id="16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硒蛋白具有抗肿瘤作用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硒蛋白的主要功能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硒蛋白对维持心血管健康具有重要意义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降低血压，减轻心脏负担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改善血脂，预防动脉硬化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硒蛋白对维持神经系统健康具有重要意义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保护神经细胞，预防神经退行性疾病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提高记忆力，改善认知功能</a:t>
                </a:r>
                <a:endParaRPr/>
              </a:p>
            </p:txBody>
          </p:sp>
        </p:grpSp>
        <p:grpSp>
          <p:nvGrpSpPr>
            <p:cNvPr id="18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硒蛋白对维持生殖系统健康具有重要意义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提高精子质量，预防不孕不育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调节激素水平，维持生理平衡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硒蛋白在人体健康中的重要性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硒蛋白缺乏的症状与影响</a:t>
            </a:r>
            <a:endParaRPr/>
          </a:p>
        </p:txBody>
      </p:sp>
      <p:sp>
        <p:nvSpPr>
          <p:cNvPr id="18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缺乏硒蛋白可能导致免疫力下降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容易感冒，生病次数增多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恢复能力减弱，病程延长</a:t>
                </a:r>
                <a:endParaRPr/>
              </a:p>
            </p:txBody>
          </p:sp>
          <p:sp>
            <p:nvSpPr>
              <p:cNvPr id="1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缺乏硒蛋白可能导致心血管问题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高血压，头晕、头痛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心悸，胸闷，气喘</a:t>
                </a:r>
                <a:endParaRPr/>
              </a:p>
            </p:txBody>
          </p:sp>
          <p:sp>
            <p:nvSpPr>
              <p:cNvPr id="1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缺乏硒蛋白可能导致神经系统问题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记忆力减退，反应迟钝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情绪波动，抑郁、焦虑</a:t>
                </a:r>
                <a:endParaRPr/>
              </a:p>
            </p:txBody>
          </p:sp>
          <p:sp>
            <p:nvSpPr>
              <p:cNvPr id="2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硒蛋白缺乏的常见症状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硒蛋白缺乏对人体健康的影响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硒蛋白缺乏可能导致癌症风险增加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肿瘤细胞生长加快，易发生肿瘤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肿瘤细胞抵抗凋亡，肿瘤进展难以控制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硒蛋白缺乏可能导致生殖系统问题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精子质量下降，影响生育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激素水平紊乱，导致内分泌失调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血液检测：通过检测血液中硒蛋白的水平来判断是否缺乏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正常值范围：根据不同的检测方法和地区，正常值范围可能有所不同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低于正常值范围可能表示硒蛋白缺乏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尿液检测：通过检测尿液中硒蛋白的水平来判断是否缺乏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正常值范围：根据不同的检测方法和地区，正常值范围可能有所不同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低于正常值范围可能表示硒蛋白缺乏</a:t>
                </a:r>
                <a:endParaRPr/>
              </a:p>
            </p:txBody>
          </p:sp>
          <p:pic>
            <p:nvPicPr>
              <p:cNvPr id="22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头发检测：通过检测头发中硒蛋白的水平来判断是否缺乏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正常值范围：根据不同的检测方法和地区，正常值范围可能有所不同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低于正常值范围可能表示硒蛋白缺乏</a:t>
                </a:r>
                <a:endParaRPr/>
              </a:p>
            </p:txBody>
          </p:sp>
          <p:pic>
            <p:nvPicPr>
              <p:cNvPr id="23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硒蛋白缺乏的诊断方法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硒蛋白的护理方法与应用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选择富含硒的食物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谷物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（如燕麦、玉米、小麦等）、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肉类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（如猪肉、牛肉、羊肉等）、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（如虾、蟹、鱼等）等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坚果类食物（如核桃、杏仁、腰果等）也含有丰富的硒蛋白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合理搭配饮食，保证硒蛋白的摄入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每天摄入足够的蔬菜和水果，提供丰富的营养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适量摄入肉类和海鲜，补充硒蛋白和其他营养素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饮食中补充硒蛋白的方法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https://d.book118.com/708111072042006037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硒蛋白护理方法教程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2024-09-17T01:06:59.603</cp:lastPrinted>
  <dcterms:created xsi:type="dcterms:W3CDTF">2024-09-16T17:06:59Z</dcterms:created>
  <dcterms:modified xsi:type="dcterms:W3CDTF">2024-09-16T17:07:01Z</dcterms:modified>
</cp:coreProperties>
</file>