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0DAC6B1-F416-41B7-B037-6A3E60ABED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D4E8BB-C65C-4E87-8014-CAE667CEEC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CC7BE0C-8237-4C5F-BCE3-FAC77C0289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84C51B5-DEA7-4C13-B7F8-96B91A5EA9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DFB39BA-CC5F-45C3-A8CE-E2D6665EB6E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EC92A1-3C0D-44C4-9EA0-39FA3E210F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C239943-9F50-4E48-B3A3-421070EDD8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7DD038-2FE9-441D-93E6-D420FB9A12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AC350A-214C-4222-B13B-0EC0CF4070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82DED0-85E0-4837-A2AF-6AA3BBC4C3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895B54-D1EF-41D5-9A9A-2E20C22412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111121062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不等式与不等式组</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汇报人：XX</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2024-02-06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不等式基本概念与性质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一元一次不等式解法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一元一次不等式组解法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多元一次不等式组解法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含有参数的不等式问题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实际应用中不等式和不等式组问题</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不等式基本概念与性质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表示两个数或代数式之间大小关系的数学式子，用不等号（如＞、＜、≥、≤、≠）连接。</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不等式定义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通常使用不等号将两个数学表达式连接起来，表示它们之间的大小关系。</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不等式表示方法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不等式定义及表示方法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22651" r="22651"/>
          <a:stretch>
            <a:fillRect/>
          </a:stretch>
        </p:blipFill>
        <p:spPr>
          <a:xfrm>
            <a:off x="8437172" y="1327341"/>
            <a:ext cx="3341641"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如果a＞b且b＞c，那么a＞c。</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传递性</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同向不等式可以相加或相减，不等号方向不变；异向不等式相加或相减时，需要比较两边的大小来确定不等号的方向。</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加减性质</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当乘以或除以一个正数时，不等号方向不变；当乘以或除以一个负数时，不等号方向反转。</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乘除性质</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对于非负数，平方后大小关系不变；但对于负数，平方后大小关系会发生变化。</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平方性质</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不等式基本性质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同向不等式可以相加或相减，异向不等式不能直接相加或相减。</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加减运算</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乘除运算</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4625" b="14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乘方与开方运算</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4667" b="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在乘除运算中，需要注意乘除数的正负以及是否为零，以确定不等号的方向。</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乘方与开方运算中，需要注意底数的取值范围以及运算结果的符号。</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不等式运算规则</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在实际问题中，不等式可以用来描述两个量之间的大小关系，如长度、面积、体积等。</a:t>
            </a:r>
          </a:p>
        </p:txBody>
      </p:sp>
      <p:pic>
        <p:nvPicPr>
          <p:cNvPr id="4" name="Picture 4"/>
          <p:cNvPicPr>
            <a:picLocks noChangeAspect="1"/>
          </p:cNvPicPr>
          <p:nvPr/>
        </p:nvPicPr>
        <p:blipFill>
          <a:blip r:embed="rId2"/>
          <a:srcRect t="6208" b="6208"/>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t="8208" b="8208"/>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描述数量关系</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在优化问题中，不等式可以作为约束条件，限制变量的取值范围，从而找到最优解。</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优化问题</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在概率与统计中，不等式可以用来表示随机变量之间的概率关系或统计量的置信区间等。</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概率与统计</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实际应用中不等式意义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一元一次不等式解法</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一元一次不等式的一般形式</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$ax + b &gt; 0$（或$&lt; 0$），其中$a$，$b$为常数，$a neq 0$。</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标准形式转换</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通过移项、合并同类项等操作，将不等式转换为标准形式。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t="2833" b="2833"/>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一元一次不等式标准形式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系数化为1</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将未知数的系数化为1，得到不等式的解集。</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合并同类项</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将不等式两边的同类项进行合并。</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移项</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将不等式两边的同类项进行移项，使不等式的一边只含有一个未知数。</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去分母</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若不等式中存在分母，则先找公分母，将不等式两边同时乘以公分母，去掉分母。</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去括号</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若不等式中存在括号，则根据乘法分配律去掉括号。</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解一元一次不等式步骤</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71" r="177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用数轴上的区间来表示不等式的解集，如$(a, b]$表示$a &lt; x leq b$的解集。</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在数轴上标出不等式的解集，可以更直观地理解不等式的解。</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区间表示法及应用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区间表示法的应用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区间表示法</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例题1</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解不等式$2x - 1 &gt; 3$。</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例题2</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解不等式组$left{ begin{array}{l} x - 2 &gt; 0  3 - x geq 0 end{array} right.$。</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分析</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首先进行移项，得到$2x &gt; 4$；然后进行系数化为1，得到$x &gt; 2$。</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分析</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分别解出两个不等式的解集，然后求出它们的交集。</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解答</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不等式的解集为$(2, +infty)$。</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解答</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第一个不等式的解集为$(2, +infty)$，第二个不等式的解集为$(-infty, 3]$，它们的交集为$(2, 3]$，所以不等式组的解集为$(2, 3]$。</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典型例题分析与解答</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一元一次不等式组解法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一元一次不等式组</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由几个含有同一个未知数的一元一次不等式组成的不等式组，叫做一元一次不等式组。</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分类</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一元一次不等式组按其所含不等式的个数，可分为二元一次不等式组、三元一次不等式组等；按其解集的情况，可分为有解集和无解集两类。</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一元一次不等式组概念及分类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6399" b="6399"/>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解一元一次不等式组步骤</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确定解集的方向</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根据不等式组中各个不等式的解集，利用同大取大、同小取小、大小小大中间找、大大小小无解了的原则，确定解集的方向。</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求解集的交集</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将各个不等式的解集进行交集运算，得到不等式组的解集。</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检验解集</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将求得的解集代入原不等式组中进行检验，确保解集的正确性。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31" r="2503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不等式组无解</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当不等式组中的各个不等式的解集没有交集时，不等式组无解。此时，应根据题目要求进行相应的处理。</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不等式组有无数多个解</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当不等式组中的各个不等式的解集完全相同，且这个解集符合题目要求时，不等式组有无数多个解。此时，应根据题目要求进行相应的处理。</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含参数的一元一次不等式组</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当不等式组中含有参数时，应根据参数的取值范围进行分类讨论，求解出不同情况下的解集。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特殊情况处理技巧</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https://d.book118.com/708111121062006036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2024-09-15T18:53:18.097</cp:lastPrinted>
  <dcterms:created xsi:type="dcterms:W3CDTF">2024-09-15T10:53:18Z</dcterms:created>
  <dcterms:modified xsi:type="dcterms:W3CDTF">2024-09-15T10:53:20Z</dcterms:modified>
</cp:coreProperties>
</file>