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1E4FA-B581-4AFF-90D9-528983074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B6D65-333D-4DE5-9998-605BD0044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E6A97-D3C4-4A55-B2F5-D874C9960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022F1-2D78-4D20-B5CD-BF13343AA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201ED0-BE6D-4C01-998E-25DA5CA1C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5AA507-8BE8-4547-B924-9A43F4451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571408-7AE0-47F9-9883-5B855D846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EED5B-4FF0-4CBA-872F-584E192F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A51C1-2BFF-4A96-AEA7-060175D1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8403F-B8C1-4006-BF3B-23F2CD950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B09E2-755B-4005-A80A-5118B413A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emf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3002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身体清洗护理方案全面指南\n## 1.了解身体清洗护理的重要性\n### 1.1身体清洗护理对健康的影响\n### 1.2不同人群的清洗护理需求\n### 1.3定期进行身体清洗护理的好处\n## 2.选择合适的身体清洗产品\n### 2.1了解身体清洗产品的种类\n### 2.2如何选择适合自己肤质的清洗产品\n### 2.3避免使用有害化学成分的清洗产品\n## 3.制定个性化的身体清洗护理计划\n### 3.1根据肤质和生活方式制定计划\n### 3.2合理分配清洗护理时间\n### 3.3调整清洗护理计划以适应季节变化\n## 4.掌握正确的身体清洗方法\n### 4.1淋浴与泡澡的优缺点\n### 4.2正确的洗澡顺序和步骤\n### 4.3特殊部位的清洗技巧\n## 5.保持良好的生活习惯，辅助身体清洗护理\n### 5.1保持良好的作息时间和饮食习惯\n### 5.2进行适量的运动，提高新陈代谢\n### 5.3保持良好的心态，减轻压力\n## 6.身体清洗护理的注意事项\n### 6.1特殊人群的清洗护理注意事项\n### 6.2避免过度清洗，保护皮肤屏障\n### 6.3如何应对皮肤过敏和刺激反应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身体清洗护理方案全面指南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了解身体清洗护理的重要性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减少细菌、病毒滋生的机会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预防皮肤感染、炎症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有助于皮肤病的治疗和康复</a:t>
                </a:r>
                <a:endParaRPr/>
              </a:p>
            </p:txBody>
          </p:sp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保持皮肤清洁，预防皮肤病</a:t>
                </a:r>
                <a:endParaRPr/>
              </a:p>
            </p:txBody>
          </p:sp>
        </p:grpSp>
        <p:grpSp>
          <p:nvGrpSpPr>
            <p:cNvPr id="22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消除异味，保持个人卫生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改善睡眠质量，提高精神状态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增强自信，提高生活满意度</a:t>
                </a:r>
                <a:endParaRPr/>
              </a:p>
            </p:txBody>
          </p:sp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保持身体舒适，提高生活质量</a:t>
                </a:r>
                <a:endParaRPr/>
              </a:p>
            </p:txBody>
          </p:sp>
        </p:grpSp>
        <p:grpSp>
          <p:nvGrpSpPr>
            <p:cNvPr id="22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防止水分流失，保持皮肤弹性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减少紫外线伤害，延缓皮肤老化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促进皮肤新陈代谢，保持年轻状态</a:t>
                </a:r>
                <a:endParaRPr/>
              </a:p>
            </p:txBody>
          </p:sp>
          <p:sp>
            <p:nvSpPr>
              <p:cNvPr id="2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保护皮肤屏障，延缓衰老</a:t>
                </a:r>
                <a:endParaRPr/>
              </a:p>
            </p:txBody>
          </p:sp>
        </p:grpSp>
      </p:grpSp>
      <p:pic>
        <p:nvPicPr>
          <p:cNvPr id="22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身体清洗护理对健康的影响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3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选择温和、不刺激的清洗产品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适度清洗，避免破坏皮肤屏障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注重保湿，保持皮肤水润</a:t>
                </a:r>
                <a:endParaRPr/>
              </a:p>
            </p:txBody>
          </p:sp>
          <p:pic>
            <p:nvPicPr>
              <p:cNvPr id="23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青少年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根据肤质选择合适的清洗产品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注重控油、祛痘，保持皮肤清爽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定期去角质，促进新陈代谢</a:t>
                </a:r>
                <a:endParaRPr/>
              </a:p>
            </p:txBody>
          </p:sp>
          <p:pic>
            <p:nvPicPr>
              <p:cNvPr id="24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成年人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选择具有保湿、抗衰老功效的清洗产品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根据生活方式和肤质调整清洗频率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注重皮肤保养，延缓衰老</a:t>
                </a:r>
                <a:endParaRPr/>
              </a:p>
            </p:txBody>
          </p:sp>
          <p:pic>
            <p:nvPicPr>
              <p:cNvPr id="24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选择温和、滋润的清洗产品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适量减少清洗频率，避免过度清洁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注重保湿、抗痒，改善皮肤状况</a:t>
                </a:r>
                <a:endParaRPr/>
              </a:p>
            </p:txBody>
          </p:sp>
          <p:pic>
            <p:nvPicPr>
              <p:cNvPr id="25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不同人群的清洗护理需求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改善皮肤状况，提高皮肤健康水平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去除死皮，促进新陈代谢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刺激血液循环，提高皮肤营养供应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预防皮肤病，保持皮肤健康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增强个人魅力，提高自信心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保持干净整洁的形象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散发自然的体香，提高吸引力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增强自信，提高生活满意度</a:t>
                </a:r>
                <a:endParaRPr/>
              </a:p>
            </p:txBody>
          </p:sp>
        </p:grpSp>
        <p:grpSp>
          <p:nvGrpSpPr>
            <p:cNvPr id="26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养成良好的生活习惯，提高生活质量</a:t>
                </a:r>
                <a:endParaRPr/>
              </a:p>
            </p:txBody>
          </p:sp>
          <p:sp>
            <p:nvSpPr>
              <p:cNvPr id="26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定时进行清洗护理，形成良好的生活习惯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注重个人卫生，提高生活质量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养成良好的作息时间，保持身心健康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定期进行身体清洗护理的好处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选择合适的身体清洗产品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沐浴露</a:t>
                </a:r>
                <a:endParaRPr/>
              </a:p>
            </p:txBody>
          </p:sp>
          <p:sp>
            <p:nvSpPr>
              <p:cNvPr id="2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泡沫丰富，易清洗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适合油性皮肤，清洁力强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添加保湿成分，滋润肌肤</a:t>
                </a:r>
                <a:endParaRPr/>
              </a:p>
            </p:txBody>
          </p:sp>
        </p:grpSp>
        <p:grpSp>
          <p:nvGrpSpPr>
            <p:cNvPr id="27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香皂</a:t>
                </a:r>
                <a:endParaRPr/>
              </a:p>
            </p:txBody>
          </p:sp>
          <p:sp>
            <p:nvSpPr>
              <p:cNvPr id="2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碱性较强，去油效果好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适合中性、油性皮肤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选择天然成分，减少刺激</a:t>
                </a:r>
                <a:endParaRPr/>
              </a:p>
            </p:txBody>
          </p:sp>
        </p:grpSp>
        <p:grpSp>
          <p:nvGrpSpPr>
            <p:cNvPr id="27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身体乳</a:t>
                </a:r>
                <a:endParaRPr/>
              </a:p>
            </p:txBody>
          </p:sp>
          <p:sp>
            <p:nvSpPr>
              <p:cNvPr id="2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保湿滋润，适合干燥皮肤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含有营养成分，改善肤质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质地厚重，适合冬季使用</a:t>
                </a:r>
                <a:endParaRPr/>
              </a:p>
            </p:txBody>
          </p:sp>
        </p:grpSp>
      </p:grpSp>
      <p:pic>
        <p:nvPicPr>
          <p:cNvPr id="28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了解身体清洗产品的种类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如何选择适合自己肤质的清洗产品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了解自己的肤质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干性、油性、中性、混合性、敏感性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根据肤质选择合适的清洗产品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干性皮肤：选择保湿型沐浴露或身体乳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油性皮肤：选择清爽型沐浴露或香皂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中性皮肤：选择温和型沐浴露或香皂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混合性皮肤：选择针对T区的清洁产品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敏感性皮肤：选择低刺激、无香料的清洗产品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注意产品的成分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避免含有刺激性成分的产品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选择天然、温和的成分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根据个人需求选择含有特定功效成分的产品</a:t>
            </a:r>
            <a:endParaRPr/>
          </a:p>
        </p:txBody>
      </p:sp>
      <p:cxnSp>
        <p:nvCxnSpPr>
          <p:cNvPr id="29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硫酸盐、矿物油、人工香料、防腐剂等</a:t>
                </a:r>
                <a:endParaRPr/>
              </a:p>
            </p:txBody>
          </p:sp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了解有害化学成分</a:t>
                </a:r>
                <a:endParaRPr/>
              </a:p>
            </p:txBody>
          </p:sp>
        </p:grpSp>
        <p:grpSp>
          <p:nvGrpSpPr>
            <p:cNvPr id="30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含有天然植物成分的产品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无香料、无防腐剂的产品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温和的酸碱度，适合各种肤质</a:t>
                </a:r>
                <a:endParaRPr/>
              </a:p>
            </p:txBody>
          </p:sp>
          <p:sp>
            <p:nvSpPr>
              <p:cNvPr id="30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选择无刺激、温和的清洗产品</a:t>
                </a:r>
                <a:endParaRPr/>
              </a:p>
            </p:txBody>
          </p:sp>
          <p:sp>
            <p:nvSpPr>
              <p:cNvPr id="30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0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选择正规厂家生产的产品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查看产品成分表，避免有害成分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根据个人肤质和需求选择合适的产品</a:t>
                </a:r>
                <a:endParaRPr/>
              </a:p>
            </p:txBody>
          </p:sp>
          <p:sp>
            <p:nvSpPr>
              <p:cNvPr id="30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注意产品的安全性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避免使用有害化学成分的清洗产品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制定个性化的身体清洗护理计划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根据肤质和生活方式制定计划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了解自己的肤质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干性、油性、中性、混合性、敏感性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根据生活方式调整清洗频率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运动员：根据运动量和生活环境调整清洗频率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办公室职员：根据工作环境和个人卫生需求调整清洗频率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室外工作者：根据工作环境和个人卫生需求调整清洗频率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根据肤质选择合适的清洗产品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干性皮肤：选择保湿型沐浴露或身体乳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油性皮肤：选择清爽型沐浴露或香皂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中性皮肤：选择温和型沐浴露或香皂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混合性皮肤：选择针对T区的清洁产品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敏感性皮肤：选择低刺激、无香料的清洗产品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早晚清洗</a:t>
                </a:r>
                <a:endParaRPr/>
              </a:p>
            </p:txBody>
          </p:sp>
          <p:sp>
            <p:nvSpPr>
              <p:cNvPr id="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早晨：起床后进行一次清洗，保持清爽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晚上：睡前进行一次清洗，放松身心</a:t>
                </a:r>
                <a:endParaRPr/>
              </a:p>
            </p:txBody>
          </p:sp>
          <p:sp>
            <p:nvSpPr>
              <p:cNvPr id="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根据生活和工作环境调整清洗时间</a:t>
                </a:r>
                <a:endParaRPr/>
              </a:p>
            </p:txBody>
          </p:sp>
          <p:sp>
            <p:nvSpPr>
              <p:cNvPr id="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运动员：运动后及时清洗，保持皮肤清洁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办公室职员：午休后进行一次清洗，提神醒脑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室外工作者：下班后进行一次清洗，舒缓疲劳</a:t>
                </a:r>
                <a:endParaRPr/>
              </a:p>
            </p:txBody>
          </p:sp>
          <p:sp>
            <p:nvSpPr>
              <p:cNvPr id="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合理分配清洗护理时间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调整清洗护理计划以适应季节变化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春季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选择保湿滋润的清洗产品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适当增加清洗频率，保持皮肤水润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夏季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选择清爽控油的清洗产品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适当增加清洗频率，保持皮肤清爽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秋季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选择温和保湿的清洗产品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适当减少清洗频率，避免过度清洁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冬季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选择滋润保湿的清洗产品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适当减少清洗频率，保持皮肤滋润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https://d.book118.com/708113002126006037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身体清洗护理方案全面指南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2024-09-17T21:06:40.258</cp:lastPrinted>
  <dcterms:created xsi:type="dcterms:W3CDTF">2024-09-17T13:06:40Z</dcterms:created>
  <dcterms:modified xsi:type="dcterms:W3CDTF">2024-09-17T13:06:42Z</dcterms:modified>
</cp:coreProperties>
</file>