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06E97-5FDC-4834-B628-75375520C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8DD2F-EFE0-4F34-AFC8-803A60387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0190F-35F0-4DBA-997A-67A917A9F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A497D-C1D2-4BF1-81DF-98576F162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C1D2E6-A08C-42F4-9E31-A5D8E5402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C595F-7408-451F-A8A6-AF16F093C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A7893D-26B3-43CA-9DB3-E4A3254C2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8C9DC-B1DF-4A5B-B2A3-7D1F367DD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AA67E-F610-4144-9AF2-B85027325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2457A-FA73-491C-B55D-93AB97525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009FE-FD46-459F-8F5E-E7C215D39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13012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制造业中员工的工艺改进培训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工艺改进方法与技巧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设备操作与维护保养规范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当前，制造业正面临转型升级的压力，需要不断提高生产效率和产品质量，以适应市场需求的变化。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制造业转型升级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随着智能制造和自动化技术的不断发展，制造业对员工的技能要求也在不断提高，需要员工掌握更多的先进技术和工艺。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智能制造与自动化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494" r="649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制造业全球化竞争日益激烈，企业需要提高员工的工艺技能水平，以增强自身的竞争力。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全球化竞争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员工需要掌握更加高效的工艺技能，以提高生产效率和产品质量。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适应新技术发展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900" r="139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通过改进工艺和提高技能水平，员工可以帮助企业降低生产成本，提高经济效益。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随着新技术的不断涌现，员工需要不断学习和掌握新技术，以适应制造业发展的需要。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员工工艺技能提升需求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通过本次培训，使员工掌握先进的制造工艺和技术，提高生产效率和产品质量，降低生产成本，增强企业的竞争力。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员工能够熟练掌握所学工艺技能，并在实际工作中加以应用；企业的生产效率和产品质量得到提高，生产成本得到降低，市场竞争力得到增强。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期望成果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制造工艺是指将原材料、零部件通过一系列加工、装配等工序转化为成品的过程和技术。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333" r="1233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制造工艺定义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根据加工方式和生产批量的不同，制造工艺可分为铸造、锻造、焊接、机械加工、装配等。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制造工艺分类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随着科技的不断进步，制造工艺正朝着自动化、数字化、智能化方向发展。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制造工艺发展趋势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制造工艺概述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铸造工艺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将熔融金属浇入铸型，冷却凝固后获得所需形状和性能的零件。铸造工艺具有成本低、适应性强等特点，常用于制造复杂形状和大型零件。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焊接工艺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通过加热或加压等手段，使两个分离的金属表面产生原子间的结合，形成永久性连接的工艺方法。焊接工艺具有连接强度高、密封性好等特点，广泛应用于制造业各个领域。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机械加工工艺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利用切削工具从工件上切除多余材料，以获得所需形状、尺寸和表面质量的零件。机械加工工艺具有精度高、生产效率高等特点，是制造业中最常用的加工方法之一。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锻造工艺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通过压力或冲击力使金属坯料产生塑性变形，以获得所需形状和性能的零件。锻造工艺具有改善金属组织、提高力学性能等特点，常用于制造承受重载和冲击的零件。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常见工艺流程及特点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08" r="15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影响制造工艺过程和结果的各种因素，如温度、压力、时间、速度等。合理选择和调整工艺参数是保证产品质量和生产效率的关键。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工艺参数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通过一系列检测和控制手段，确保产品符合设计要求和相关标准的过程。质量控制包括原材料检验、工序间检测、成品检验等环节，旨在降低产品缺陷率和提高客户满意度。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工艺参数与质量控制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工艺改进方法与技巧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226" b="82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工艺创新思维培养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激发创新思维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通过案例学习、头脑风暴等方法，激发员工的创新思维，鼓励员工提出新的工艺改进想法。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培养跨领域思维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引导员工关注其他领域的创新成果，借鉴不同行业的经验，拓展思维边界。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强化实践应用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将创新思维转化为实际可行的工艺改进方案，通过实践验证方案的可行性和有效性。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培训员工运用因果分析、故障树分析等方法，深入剖析问题产生的原因，明确问题解决的关键点。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解决方案制定与实施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指导员工根据问题分析结果，制定相应的解决方案，并跟踪方案的实施效果，确保问题得到有效解决。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教授员工如何识别生产现场的问题，并按照紧急程度、影响范围等因素对问题进行分类。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现场问题分析与解决策略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https://d.book118.com/708113012007006036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2024-09-15T04:00:11.044</cp:lastPrinted>
  <dcterms:created xsi:type="dcterms:W3CDTF">2024-09-14T20:00:11Z</dcterms:created>
  <dcterms:modified xsi:type="dcterms:W3CDTF">2024-09-14T20:00:13Z</dcterms:modified>
</cp:coreProperties>
</file>