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510ED-230F-453C-8A09-91A75C8AC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38875-8E00-40A9-86F8-DF247674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46B0E-0177-457A-9609-854A21C80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D2B72-EA49-4C41-9A3C-FFAF4BD11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141DF-94BA-4086-BB8C-C56D99F7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EA5F3-3792-47C8-B049-14E0D0AF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1F788-58BB-44F0-BA86-39ABF168E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3DF9D-420C-4DD0-A950-7EC6703D8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8CED6-A461-43C2-A46D-50D06A0A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796A0-6215-47B0-A34D-753A8DCD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CFA17-71D1-42F8-A142-881DA0080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413310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尿道口护理的基本步骤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尿道口护理的特殊情况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尿道口护理的常见误区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每天至少清洗一次尿道口，保持清洁，避免污垢和细菌滋生。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使用温水清洗，避免使用刺激性强的清洁剂或香皂。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勤换内裤，保持私处干燥，避免潮湿环境。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保持清洁和卫生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避免使用粗糙的卫生纸或毛巾擦拭尿道口，以免造成刺激和损伤。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8" r="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849" r="1984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避免过度刺激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性生活前后要注意清洗，避免细菌感染。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注意性生活卫生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如出现尿道口红肿、疼痛、分泌物等症状，应及时就医。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预防感染和炎症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减少不适感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保持尿道口清洁卫生，可以减少尿道口瘙痒、疼痛等不适感。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良好的尿道口护理有助于提高生活质量，减轻心理压力。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长期保持尿道口清洁卫生，可以预防尿路感染、前列腺炎等并发症的发生。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尿道口护理的基本步骤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确保洗手，准备好干净的毛巾或柔软的棉球、温和的肥皂或沐浴露。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19" b="5519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用温水轻轻清洗尿道口周围的区域，注意不要过度擦拭或使用刺激性强的清洁剂。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每天至少一次，保持尿道口周围的清洁卫生。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清洁频率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清洁尿道口周围的区域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观察尿道口是否有红肿、疼痛、分泌物增多等症状，以及是否有异常的突起、颜色变化等。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在清洁后进行，此时尿道口较为干净，易于观察。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检查时机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如有异常症状，应及时就医，遵医嘱进行相应治疗。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检查尿道口是否有异常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保持尿道口干燥有助于预防感染和刺激，避免尿液残留和细菌滋生。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如患有尿道炎等疾病，需遵医嘱保持尿道口的干燥，并定期更换尿布或内裤。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在清洁后用干净的毛巾轻轻拍干，避免用力擦拭。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保持干燥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尿道口护理的注意事项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过度清洁可能会破坏尿道口周围的自然菌群，导致感染风险增加。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每天洗澡时用清水轻轻清洗尿道口周围区域即可，不要使用肥皂或沐浴露。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清洗时不要过度擦拭或用力清洗，以免刺激尿道口。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85" b="148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保持内衣裤的清洁和干燥，勤换内裤。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避免与他人共用毛巾和洗浴用品，以防交叉感染。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注意保持阴部通风，避免潮湿环境，有助于预防感染。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https://d.book118.com/708114133105006027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2024-09-05T16:06:40.669</cp:lastPrinted>
  <dcterms:created xsi:type="dcterms:W3CDTF">2024-09-05T08:06:40Z</dcterms:created>
  <dcterms:modified xsi:type="dcterms:W3CDTF">2024-09-05T08:06:42Z</dcterms:modified>
</cp:coreProperties>
</file>