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FC206E-288D-4615-A0D4-4B6F601F9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2A177-2265-4D4B-9682-7C5FC52DB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CFAA38-3B4D-4A8A-B59C-D5810C9FB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321BBF-3E43-432D-87E5-0908CEAEAE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6FD1F2-54C9-40D0-A850-85062907A9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174BA9-C8E4-4D57-A692-33E97D4624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599173-F926-4F2B-9FB4-96BD3E1CC0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EE4A4F-39B8-41AB-97CF-85F6C3C435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1B97B0-9FCC-45DA-BDE7-7E2018FDF8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E4FE0-3E5A-496E-BB0A-9874B7237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4D836-06A5-4944-9EFE-2571FB0A9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14135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手卫生操作规范培训的难点与突破</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汇报时间：2024-01-21</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手卫生操作规范培训现状及难点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突破手卫生操作规范培训难点的策略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实践案例分享与经验借鉴</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手卫生操作规范培训的未来展望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手卫生是预防医院感染最简单、最有效、最方便、最经济的方法</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2494" r="12494"/>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13358" r="13358"/>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手卫生操作规范培训是提高医务人员手卫生依从性的重要手段</a:t>
            </a:r>
            <a:endParaRPr lang="en-US" sz="1100"/>
          </a:p>
        </p:txBody>
      </p:sp>
      <p:sp>
        <p:nvSpPr>
          <p:cNvPr id="32" name="AutoShape 32"/>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加强手卫生操作规范培训对于保障患者和医务人员安全具有重要意义</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提高医务人员手卫生意识和知识水平</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提高医务人员手卫生依从性和正确率</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掌握正确的手卫生操作方法和技能</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降低医院感染发生率，保障患者和医务人员安全</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手卫生操作规范培训现状及难点</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培训形式单一</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目前手卫生操作规范培训多采用传统的面对面授课形式，缺乏互动性和趣味性，难以引起学员的兴趣。</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培训内容陈旧</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部分培训内容过于陈旧，未能及时更新，与当前医疗实践存在脱节现象。</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培训效果难以评估</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由于缺乏有效的评估机制，难以对培训效果进行客观、准确的评价。</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培训现状及存在的问题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部分学员对手卫生的重要性认识不足，缺乏主动学习和参与的意愿。</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学员认知不足</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部分学员在理论学习中表现良好，但在实际操作中却存在不规范、不标准的现象。</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实践操作不规范</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部分培训机构缺乏专业的师资力量，导致培训质量参差不齐。</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培训师资力量薄弱</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难点分析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培训方式缺乏创新性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传统的培训方式缺乏创新性和趣味性，难以激发学员的学习兴趣和动力。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培训时间不足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部分培训机构为了降低成本，缩短培训时间，导致学员无法充分掌握手卫生操作规范。</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培训内容与实际需求不匹配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培训内容未能针对学员的实际需求进行设计，导致学员难以将所学知识应用到实际工作中。</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影响培训效果的因素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突破手卫生操作规范培训难点的策略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https://d.book118.com/708114135020006033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2024-09-10T23:04:28.341</cp:lastPrinted>
  <dcterms:created xsi:type="dcterms:W3CDTF">2024-09-10T15:04:28Z</dcterms:created>
  <dcterms:modified xsi:type="dcterms:W3CDTF">2024-09-10T15:04:30Z</dcterms:modified>
</cp:coreProperties>
</file>