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AEBCB3-766C-4560-B2A4-81CB1218F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96B68A-7D3F-4771-ADE0-1150F3CF6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FD386D-8D25-4892-A76C-B81AB7FF1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F3BD83-38C9-4C1B-8CC5-2C1E68927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CA6E6B-4F29-4D62-A7CD-BF14CD669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1F470D-66BD-4A7F-ABE2-3B09F308A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01359F-CB6F-4C1E-A5D4-2C880252F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474050-73AB-43DB-8FC7-65B9690B9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921A8C-CCF4-4C4A-92B8-332F6FEF0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EA44EB-21A4-462F-B6A4-7ED3B552B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692766-D732-4A47-BEDE-143947DB4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11702305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蜡疗法的护理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蜡疗法的简介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蜡疗法的护理流程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蜡疗法的护理效果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蜡疗法的护理案例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蜡疗法的未来发展与展望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蜡疗法的简介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蜡疗法起源于古代，被广泛应用于各种医疗实践中，如埃及人使用蜂蜡治疗伤口和缓解疼痛。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古代应用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随着科技和医学的进步，蜡疗法在材料选择、制备工艺和临床应用方面得到了进一步发展和优化。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蜡疗法的历史与发展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蜡疗法主要利用加热后的蜡的特性，如良好的粘附性、可塑性和温热作用，将蜡敷于患处或特定部位，以达到缓解疼痛、促进血液循环、减轻炎症等效果。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蜡疗法操作简便、安全可靠、副作用少，适用于多种疾病的治疗和缓解，尤其适用于慢性疼痛和炎症性疾病。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66" b="556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蜡疗法的原理与特点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蜡疗法适用于肌肉、关节疼痛，慢性炎症，软组织损伤等多种疾病。对于某些皮肤疾病，如银屑病、湿疹等也有一定的治疗效果。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在使用蜡疗法时，应注意避免烫伤、过敏等情况。对于急性炎症、皮肤感染等患者应慎用或遵医嘱。治疗过程中如出现不适，应及时停止并咨询专业医生的意见。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蜡疗法的适用范围与注意事项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蜡疗法的护理流程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准备蜡疗工具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选择合适的蜡疗液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确定护理时间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护理前的准备工作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6744" b="1674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6744" b="1674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0134" b="1013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98" r="165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了解患者的病情、身体状况、过敏史等，以便选择合适的蜡疗护理方案。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清洁并准备好所需的蜡疗工具，如蜡盘、蜡刀、蜡勺等。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根据患者的需求和皮肤状况，选择适合的蜡疗液，确保其质量合格。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根据患者的具体情况和护理目标，确定适宜的护理时间。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清洁皮肤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用温水清洁患者的皮肤，去除残留的蜡质和油脂。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冷却定型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待蜡膜冷却后，轻轻揭去保鲜膜，将定型的蜡膜与皮肤分离。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加热处理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通过加热装置对蜡膜进行加热，使蜡液逐渐凝固在皮肤上。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涂抹蜡液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将选定的蜡液均匀涂抹在患者的皮肤上，注意涂抹的厚度和均匀度。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覆盖蜡膜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在涂抹好的蜡液上覆盖一层保鲜膜，以保持温度和湿度。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护理过程中的操作步骤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964" b="996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5962" b="1596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685" r="1868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4274" b="142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护理后的注意事项与保养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在护理后密切观察患者的皮肤状况，如有异常及时处理。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定期清洁皮肤，保持皮肤卫生。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使用保湿霜或润肤乳液，保持皮肤湿润。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避免使用刺激性强的化妆品或护肤品，以免影响皮肤的健康。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观察皮肤状况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保持皮肤清洁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注意保湿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避免刺激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蜡疗法的护理效果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缓解疼痛与不适感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缓解肌肉疼痛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通过温热的蜡敷在疼痛部位，可以舒缓肌肉紧张和疼痛，减轻运动后肌肉酸痛。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缓解关节疼痛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对于关节炎、痛风等关节疾病引起的疼痛，蜡疗法有助于减轻关节炎症和疼痛感。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缓解神经痛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对于神经性疼痛，如坐骨神经痛、带状疱疹后遗神经痛等，蜡疗法能够通过温热作用舒缓神经，减轻疼痛。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https://d.book118.com/708117023052006044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2024-09-24T11:43:48.340</cp:lastPrinted>
  <dcterms:created xsi:type="dcterms:W3CDTF">2024-09-24T03:43:48Z</dcterms:created>
  <dcterms:modified xsi:type="dcterms:W3CDTF">2024-09-24T03:43:50Z</dcterms:modified>
</cp:coreProperties>
</file>