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84F32-B62B-4B01-BF5E-DAD7EB42B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09089-2A6D-4828-8A65-31B51391C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CC8F2-D795-4120-B50E-1140256BE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C00B5-443F-45ED-B6B2-59643D6A0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CFFCAD-9CEA-4B99-AD95-108DD9012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251B03-3D47-4D5F-A0DE-FF51627AD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5A130C-192F-41E9-A301-BE2F89276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8DDFE-4DDD-4BF7-8251-342BDD115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A5B4C-D339-4A49-BD19-F84A4F6EB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4B988-6F0B-40AB-980D-86FDB1B8B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7520B-1C3B-42E3-8B29-98BF54948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17057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校园保安的工作分析报告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校园保安队伍现状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校园保安工作成效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校园保安工作存在的问题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校园保安工作改进建议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未来展望与趋势分析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本报告旨在分析校园保安工作的现状，评估其效果，并提出改进建议，以确保校园安全。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随着校园安全问题的日益突出，校园保安工作越来越受到重视。校园保安是维护校园安全的重要力量，他们的工作直接关系到师生的人身安全和财产安全。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031" r="22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本报告主要分析过去一年内校园保安工作的情况。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本报告涵盖校园内及周边的保安工作。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本报告将分析校园保安的日常工作、突发事件处理、安全宣传等方面的工作情况。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校园保安队伍现状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281" b="3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人员构成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校园保安队伍年龄结构多样化，老中青三代结合，既有经验丰富的老保安，也有年富力强的中青年保安。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保安队员的文化程度普遍不高，以初中和高中学历为主，但近年来也有越来越多的大专及以上学历者加入。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大部分保安队员都接受过基本的安保培训，如消防、急救等，部分队员还具备特殊技能，如武术、擒拿等。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保安队员需严格执行门禁制度，对进出校园的人员和车辆进行登记和检查，确保校园安全。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门卫管理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保安队员需定时对校园进行巡逻，发现可疑情况及时上报并处理，同时监控校园内的公共设施和财产安全。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巡逻监控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在突发事件或紧急情况下，保安队员需迅速响应，采取有效措施保护师生安全，维护校园秩序。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保安队员需严格遵守交接班制度，确保工作的连续性和信息的准确传递。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记录与存档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042" b="14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保安队员在发现异常情况时，需及时向上级报告，并根据指示采取相应措施。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保安队员需对工作中的重要事件和处理结果进行记录，并定期整理存档，以备后续查阅和分析。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校园保安工作成效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严格管理校园出入口，对外来人员进行登记和审查，防止不法分子进入校园。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校园巡逻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保安人员定时对校园进行巡逻，确保校园内无安全隐患。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利用现代科技手段，建立完善的监控系统，对校园进行全方位、无死角的监控，及时发现和处理安全问题。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125" b="16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250" r="17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875" r="12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安全防范成果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联动机制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与公安、消防等部门建立联动机制，确保在突发事件发生时能够及时请求援助和支持。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制定完善的应急预案，对火灾、地震、食物中毒等突发事件进行及时、有效的处置。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紧急疏散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在突发事件发生时，迅速组织师生进行紧急疏散，确保人员安全。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突发事件处置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调查问卷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定期对师生进行满意度调查，了解保安工作的不足之处和需要改进的地方。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反馈意见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对师生提出的意见和建议进行认真分析和处理，及时改进保安工作。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满意度提升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通过持续的改进和努力，提高师生对保安工作的满意度，为校园安全稳定贡献力量。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https://d.book118.com/708117057117006046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2024-09-27T18:34:49.102</cp:lastPrinted>
  <dcterms:created xsi:type="dcterms:W3CDTF">2024-09-27T10:34:49Z</dcterms:created>
  <dcterms:modified xsi:type="dcterms:W3CDTF">2024-09-27T10:34:51Z</dcterms:modified>
</cp:coreProperties>
</file>